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3"/>
  </p:notesMasterIdLst>
  <p:sldIdLst>
    <p:sldId id="258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8288000" cy="10287000"/>
  <p:notesSz cx="6742113" cy="9872663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5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49" autoAdjust="0"/>
  </p:normalViewPr>
  <p:slideViewPr>
    <p:cSldViewPr>
      <p:cViewPr varScale="1">
        <p:scale>
          <a:sx n="77" d="100"/>
          <a:sy n="77" d="100"/>
        </p:scale>
        <p:origin x="54" y="8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139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A05F3-0528-486E-8AD2-C7C87B698285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56118-3E52-445E-A0B6-E5622B2F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97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521077"/>
            <a:ext cx="1539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67300"/>
            <a:ext cx="15392400" cy="3581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73400" y="1714500"/>
            <a:ext cx="2133600" cy="7696200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4500"/>
            <a:ext cx="15316200" cy="769620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5360004"/>
            <a:ext cx="16651287" cy="1383696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3771900"/>
            <a:ext cx="16651287" cy="1524000"/>
          </a:xfrm>
        </p:spPr>
        <p:txBody>
          <a:bodyPr anchor="b"/>
          <a:lstStyle>
            <a:lvl1pPr marL="0" indent="0">
              <a:buNone/>
              <a:defRPr sz="1125">
                <a:solidFill>
                  <a:schemeClr val="bg1"/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7924800" cy="7810498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6800" y="1600202"/>
            <a:ext cx="9220200" cy="7810498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19250"/>
            <a:ext cx="8077199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259012"/>
            <a:ext cx="8077199" cy="73040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33099" y="1619250"/>
            <a:ext cx="9173903" cy="639763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733099" y="2259014"/>
            <a:ext cx="9173903" cy="7278527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652585"/>
            <a:ext cx="6172199" cy="1162052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9400" y="1652588"/>
            <a:ext cx="11277600" cy="78343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814639"/>
            <a:ext cx="6172199" cy="6672263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2326"/>
            <a:ext cx="17449800" cy="1051875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714500"/>
            <a:ext cx="17449800" cy="4187824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6954199"/>
            <a:ext cx="17449800" cy="1008700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274637"/>
            <a:ext cx="10515600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90700"/>
            <a:ext cx="17449800" cy="777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97155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7/1/2022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62800" y="97155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73400" y="97155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8A5EEBF7-9E7A-4F86-9454-6D93729F73F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 rot="-2881301">
            <a:off x="15910230" y="-3867659"/>
            <a:ext cx="8093105" cy="82783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874C86-F055-41F0-A7FD-F3BFF25FD58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913" y="333988"/>
            <a:ext cx="3740242" cy="9401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C408C2-0656-4F07-9259-8630E1ED7FD4}"/>
              </a:ext>
            </a:extLst>
          </p:cNvPr>
          <p:cNvSpPr txBox="1"/>
          <p:nvPr userDrawn="1"/>
        </p:nvSpPr>
        <p:spPr>
          <a:xfrm>
            <a:off x="6843930" y="9767259"/>
            <a:ext cx="35317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https://pgab.gig.cymru | www.easc.nhs.wales</a:t>
            </a:r>
            <a:r>
              <a:rPr lang="en-US" sz="1100" dirty="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GB" sz="1100" dirty="0">
              <a:solidFill>
                <a:srgbClr val="32508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4350" rtl="0" eaLnBrk="1" latinLnBrk="0" hangingPunct="1">
        <a:spcBef>
          <a:spcPct val="0"/>
        </a:spcBef>
        <a:buNone/>
        <a:defRPr sz="247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192881" indent="-192881" algn="l" defTabSz="514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417910" indent="-160735" algn="l" defTabSz="514350" rtl="0" eaLnBrk="1" latinLnBrk="0" hangingPunct="1">
        <a:spcBef>
          <a:spcPct val="20000"/>
        </a:spcBef>
        <a:buFont typeface="Arial" pitchFamily="34" charset="0"/>
        <a:buChar char="–"/>
        <a:defRPr sz="157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6429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900113" indent="-128588" algn="l" defTabSz="514350" rtl="0" eaLnBrk="1" latinLnBrk="0" hangingPunct="1">
        <a:spcBef>
          <a:spcPct val="20000"/>
        </a:spcBef>
        <a:buFont typeface="Arial" pitchFamily="34" charset="0"/>
        <a:buChar char="–"/>
        <a:defRPr sz="112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157288" indent="-128588" algn="l" defTabSz="514350" rtl="0" eaLnBrk="1" latinLnBrk="0" hangingPunct="1">
        <a:spcBef>
          <a:spcPct val="20000"/>
        </a:spcBef>
        <a:buFont typeface="Arial" pitchFamily="34" charset="0"/>
        <a:buChar char="»"/>
        <a:defRPr sz="112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FA7F9-A467-406D-96A4-D1158A5E2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4152900"/>
            <a:ext cx="15392400" cy="1470025"/>
          </a:xfrm>
        </p:spPr>
        <p:txBody>
          <a:bodyPr>
            <a:normAutofit/>
          </a:bodyPr>
          <a:lstStyle/>
          <a:p>
            <a:r>
              <a:rPr lang="en-GB" b="1" dirty="0"/>
              <a:t>Handover Improvement Trajectory</a:t>
            </a:r>
          </a:p>
        </p:txBody>
      </p:sp>
    </p:spTree>
    <p:extLst>
      <p:ext uri="{BB962C8B-B14F-4D97-AF65-F5344CB8AC3E}">
        <p14:creationId xmlns:p14="http://schemas.microsoft.com/office/powerpoint/2010/main" val="74254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34E53AB-D533-49D6-B98C-C08D02C39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25" y="3089753"/>
            <a:ext cx="12749689" cy="50646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3411200" y="28575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79 minute lost per arrival nationally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0300753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NHS Wales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BF5CE9-52C7-465E-B759-FEE29A5C83CB}"/>
              </a:ext>
            </a:extLst>
          </p:cNvPr>
          <p:cNvSpPr/>
          <p:nvPr/>
        </p:nvSpPr>
        <p:spPr>
          <a:xfrm>
            <a:off x="597779" y="8128456"/>
            <a:ext cx="35942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arrivals at hospital</a:t>
            </a:r>
          </a:p>
        </p:txBody>
      </p:sp>
    </p:spTree>
    <p:extLst>
      <p:ext uri="{BB962C8B-B14F-4D97-AF65-F5344CB8AC3E}">
        <p14:creationId xmlns:p14="http://schemas.microsoft.com/office/powerpoint/2010/main" val="506594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996B287-C681-4D97-BF0D-116E3D6AA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79" y="3049025"/>
            <a:ext cx="12744414" cy="5066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7002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Aneurin Bevan University Health Board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D42711C-1A06-4460-9274-D1EF41A7984D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average of 62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BD92E5-D94F-4082-B479-E1C057F1BC36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</p:spTree>
    <p:extLst>
      <p:ext uri="{BB962C8B-B14F-4D97-AF65-F5344CB8AC3E}">
        <p14:creationId xmlns:p14="http://schemas.microsoft.com/office/powerpoint/2010/main" val="4294081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7002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Betsi Cadwaladr University Health Board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44A1D75-3A38-49F3-A5C0-350A0EB4C420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89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E79D24-09B8-4277-99E3-603EC28A4DBB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A9E578-2F45-4BD6-95FC-15E51C4C0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75" y="3009900"/>
            <a:ext cx="12784605" cy="508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704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7002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Cardiff and Vale University Health Board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E015851-B490-4C8D-A01A-7639433F26E1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41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B9ED0A-C8E2-4AE9-B7E1-6B8E3FF22356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46820E-73D3-4EC2-96AB-A79E4DE4B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5" y="3046956"/>
            <a:ext cx="12758885" cy="506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68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3196354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Cwm Taf Morgannwg University Health Board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C6FD471-E001-4A4A-9724-22FBF0D41268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80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911BBD-548C-4785-A910-919AC90D6428}"/>
              </a:ext>
            </a:extLst>
          </p:cNvPr>
          <p:cNvSpPr/>
          <p:nvPr/>
        </p:nvSpPr>
        <p:spPr>
          <a:xfrm>
            <a:off x="597779" y="8280856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05AC89-63AD-4990-BFBB-AA537B403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5" y="3046956"/>
            <a:ext cx="12758885" cy="506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14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1783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Hywel </a:t>
            </a:r>
            <a:r>
              <a:rPr lang="en-GB" sz="4000" b="1" dirty="0" err="1"/>
              <a:t>Dda</a:t>
            </a:r>
            <a:r>
              <a:rPr lang="en-GB" sz="4000" b="1" dirty="0"/>
              <a:t> University Health Board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D604F66-FCBD-49FD-9EDA-B3056C003219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71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A4D76D-CF25-446C-ADD4-29AA053EF5D2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68D972-944B-492C-9A19-4A683EBF9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5" y="3057916"/>
            <a:ext cx="12731295" cy="505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486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1783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Swansea Bay University Health Board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4AE82F6-589E-400D-B5A1-13AC738C07C2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142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123335-EE57-4281-B48B-8D6D377C7B00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88B6F1-D2BD-400B-98FC-B59B949A4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6" y="3058960"/>
            <a:ext cx="12728667" cy="505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547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A38509AB74C459A59FEED456D282D" ma:contentTypeVersion="11" ma:contentTypeDescription="Create a new document." ma:contentTypeScope="" ma:versionID="41faac42ec41e9b35cd6d3d3b96d9bbd">
  <xsd:schema xmlns:xsd="http://www.w3.org/2001/XMLSchema" xmlns:xs="http://www.w3.org/2001/XMLSchema" xmlns:p="http://schemas.microsoft.com/office/2006/metadata/properties" xmlns:ns3="1d0bafc6-86fe-4c88-8f3c-e0496537464d" xmlns:ns4="71e02f92-f1f1-4089-9b78-0fe9c0d669ad" targetNamespace="http://schemas.microsoft.com/office/2006/metadata/properties" ma:root="true" ma:fieldsID="22623b793c0b881d9e5cf43d9bb1a1d4" ns3:_="" ns4:_="">
    <xsd:import namespace="1d0bafc6-86fe-4c88-8f3c-e0496537464d"/>
    <xsd:import namespace="71e02f92-f1f1-4089-9b78-0fe9c0d669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0bafc6-86fe-4c88-8f3c-e049653746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e02f92-f1f1-4089-9b78-0fe9c0d669a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DDEBDE-C9D9-4420-9B2F-8F5BD9CC2D31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www.w3.org/XML/1998/namespace"/>
    <ds:schemaRef ds:uri="71e02f92-f1f1-4089-9b78-0fe9c0d669ad"/>
    <ds:schemaRef ds:uri="http://schemas.microsoft.com/office/2006/documentManagement/types"/>
    <ds:schemaRef ds:uri="1d0bafc6-86fe-4c88-8f3c-e0496537464d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EE34ACF-F31F-4C4F-8672-739E328009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0bafc6-86fe-4c88-8f3c-e0496537464d"/>
    <ds:schemaRef ds:uri="71e02f92-f1f1-4089-9b78-0fe9c0d669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AF5E83-9A4E-4021-8114-01E66FA06D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2499</TotalTime>
  <Words>1000</Words>
  <Application>Microsoft Office PowerPoint</Application>
  <PresentationFormat>Custom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Arial</vt:lpstr>
      <vt:lpstr>Verdana</vt:lpstr>
      <vt:lpstr>Office Theme</vt:lpstr>
      <vt:lpstr>Handover Improvement Trajectory</vt:lpstr>
      <vt:lpstr>Handover Improvement Trajectory</vt:lpstr>
      <vt:lpstr>Handover Improvement Trajectory</vt:lpstr>
      <vt:lpstr>Handover Improvement Trajectory</vt:lpstr>
      <vt:lpstr>Handover Improvement Trajectory</vt:lpstr>
      <vt:lpstr>Handover Improvement Trajectory</vt:lpstr>
      <vt:lpstr>Handover Improvement Trajectory</vt:lpstr>
      <vt:lpstr>Handover Improvement Trajectory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Audios Co. Record Studio</dc:title>
  <dc:creator>Ricky Thomas (CTM UHB - NCCU Corporate Services)</dc:creator>
  <cp:lastModifiedBy>Ricky Thomas (CTM UHB - NCCU Corporate Services)</cp:lastModifiedBy>
  <cp:revision>77</cp:revision>
  <cp:lastPrinted>2022-05-10T12:12:22Z</cp:lastPrinted>
  <dcterms:created xsi:type="dcterms:W3CDTF">2006-08-16T00:00:00Z</dcterms:created>
  <dcterms:modified xsi:type="dcterms:W3CDTF">2022-07-01T13:38:39Z</dcterms:modified>
  <dc:identifier>DAEXschtbjA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0x010100089A38509AB74C459A59FEED456D282D</vt:lpwstr>
  </property>
</Properties>
</file>