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6" d="100"/>
          <a:sy n="76" d="100"/>
        </p:scale>
        <p:origin x="7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B6CBE-6F35-4953-B725-BC9C9CD88F25}" type="doc">
      <dgm:prSet loTypeId="urn:microsoft.com/office/officeart/2005/8/layout/orgChart1" loCatId="hierarchy" qsTypeId="urn:microsoft.com/office/officeart/2005/8/quickstyle/3d3" qsCatId="3D" csTypeId="urn:microsoft.com/office/officeart/2005/8/colors/colorful5" csCatId="colorful" phldr="1"/>
      <dgm:spPr/>
      <dgm:t>
        <a:bodyPr/>
        <a:lstStyle/>
        <a:p>
          <a:endParaRPr lang="en-GB"/>
        </a:p>
      </dgm:t>
    </dgm:pt>
    <dgm:pt modelId="{9C2D0721-057D-4838-ACE8-C1D250BFADCE}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Welsh Government Oversight and Delivery Board</a:t>
          </a:r>
          <a:endParaRPr lang="en-GB" dirty="0">
            <a:solidFill>
              <a:schemeClr val="tx1"/>
            </a:solidFill>
          </a:endParaRPr>
        </a:p>
      </dgm:t>
    </dgm:pt>
    <dgm:pt modelId="{878EF29B-A3C1-4382-836C-F487B2232928}" type="parTrans" cxnId="{FD31D439-FAA7-4385-BE53-FBB273A37504}">
      <dgm:prSet/>
      <dgm:spPr/>
      <dgm:t>
        <a:bodyPr/>
        <a:lstStyle/>
        <a:p>
          <a:endParaRPr lang="en-GB"/>
        </a:p>
      </dgm:t>
    </dgm:pt>
    <dgm:pt modelId="{5147CABB-56F0-45FB-90D9-41709AAAD4BE}" type="sibTrans" cxnId="{FD31D439-FAA7-4385-BE53-FBB273A37504}">
      <dgm:prSet/>
      <dgm:spPr/>
      <dgm:t>
        <a:bodyPr/>
        <a:lstStyle/>
        <a:p>
          <a:endParaRPr lang="en-GB"/>
        </a:p>
      </dgm:t>
    </dgm:pt>
    <dgm:pt modelId="{41FDA890-A545-4FE9-9801-FC13BBCCA14B}" type="asst">
      <dgm:prSet phldrT="[Text]"/>
      <dgm:spPr/>
      <dgm:t>
        <a:bodyPr/>
        <a:lstStyle/>
        <a:p>
          <a:r>
            <a:rPr lang="en-US" dirty="0">
              <a:solidFill>
                <a:schemeClr val="tx1"/>
              </a:solidFill>
            </a:rPr>
            <a:t>Mental Health Outcome and Measures Board </a:t>
          </a:r>
          <a:endParaRPr lang="en-GB" dirty="0">
            <a:solidFill>
              <a:schemeClr val="tx1"/>
            </a:solidFill>
          </a:endParaRPr>
        </a:p>
      </dgm:t>
    </dgm:pt>
    <dgm:pt modelId="{0992C170-3823-4CBD-91E9-908FDFAA392D}" type="parTrans" cxnId="{3C1FA053-DEBB-45A9-BC1A-736E3E279758}">
      <dgm:prSet/>
      <dgm:spPr/>
      <dgm:t>
        <a:bodyPr/>
        <a:lstStyle/>
        <a:p>
          <a:endParaRPr lang="en-GB"/>
        </a:p>
      </dgm:t>
    </dgm:pt>
    <dgm:pt modelId="{8EA0EFDB-A854-4420-A5EB-E1E9B9BFAF05}" type="sibTrans" cxnId="{3C1FA053-DEBB-45A9-BC1A-736E3E279758}">
      <dgm:prSet/>
      <dgm:spPr/>
      <dgm:t>
        <a:bodyPr/>
        <a:lstStyle/>
        <a:p>
          <a:endParaRPr lang="en-GB"/>
        </a:p>
      </dgm:t>
    </dgm:pt>
    <dgm:pt modelId="{388ED227-C360-4139-AD8E-623D878BF8BF}">
      <dgm:prSet phldrT="[Text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Workstream 1.</a:t>
          </a:r>
        </a:p>
        <a:p>
          <a:r>
            <a:rPr lang="en-US" dirty="0">
              <a:solidFill>
                <a:schemeClr val="tx1"/>
              </a:solidFill>
            </a:rPr>
            <a:t>Mental Health Outcomes Framework</a:t>
          </a:r>
          <a:endParaRPr lang="en-GB" dirty="0">
            <a:solidFill>
              <a:schemeClr val="tx1"/>
            </a:solidFill>
          </a:endParaRPr>
        </a:p>
      </dgm:t>
    </dgm:pt>
    <dgm:pt modelId="{158D914B-420F-4819-9A48-263ADE3A85BA}" type="parTrans" cxnId="{2F43F1F5-4FC2-4C7B-81A3-0F67B3FCD83E}">
      <dgm:prSet/>
      <dgm:spPr/>
      <dgm:t>
        <a:bodyPr/>
        <a:lstStyle/>
        <a:p>
          <a:endParaRPr lang="en-GB"/>
        </a:p>
      </dgm:t>
    </dgm:pt>
    <dgm:pt modelId="{59047439-17FB-4E15-A927-62875088E31F}" type="sibTrans" cxnId="{2F43F1F5-4FC2-4C7B-81A3-0F67B3FCD83E}">
      <dgm:prSet/>
      <dgm:spPr/>
      <dgm:t>
        <a:bodyPr/>
        <a:lstStyle/>
        <a:p>
          <a:endParaRPr lang="en-GB"/>
        </a:p>
      </dgm:t>
    </dgm:pt>
    <dgm:pt modelId="{7CF61D78-B217-40C1-A68E-AFC675C6586C}">
      <dgm:prSet phldrT="[Text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Workstream 2</a:t>
          </a:r>
        </a:p>
        <a:p>
          <a:r>
            <a:rPr lang="en-US" dirty="0">
              <a:solidFill>
                <a:schemeClr val="tx1"/>
              </a:solidFill>
            </a:rPr>
            <a:t>Patient Outcomes Reporting Measure (PROMS)</a:t>
          </a:r>
          <a:endParaRPr lang="en-GB" dirty="0">
            <a:solidFill>
              <a:schemeClr val="tx1"/>
            </a:solidFill>
          </a:endParaRPr>
        </a:p>
      </dgm:t>
    </dgm:pt>
    <dgm:pt modelId="{4457F398-E264-44C8-B5FF-98B41F4E933D}" type="parTrans" cxnId="{F6FB88E0-3665-4620-91CD-AB5C8E0E3DCE}">
      <dgm:prSet/>
      <dgm:spPr/>
      <dgm:t>
        <a:bodyPr/>
        <a:lstStyle/>
        <a:p>
          <a:endParaRPr lang="en-GB"/>
        </a:p>
      </dgm:t>
    </dgm:pt>
    <dgm:pt modelId="{FBDD6E3E-09EB-4DB7-A93D-32DC4A255C46}" type="sibTrans" cxnId="{F6FB88E0-3665-4620-91CD-AB5C8E0E3DCE}">
      <dgm:prSet/>
      <dgm:spPr/>
      <dgm:t>
        <a:bodyPr/>
        <a:lstStyle/>
        <a:p>
          <a:endParaRPr lang="en-GB"/>
        </a:p>
      </dgm:t>
    </dgm:pt>
    <dgm:pt modelId="{8C3EB2E3-16E2-432D-B6D2-78E69ECAE4EE}">
      <dgm:prSet phldrT="[Text]"/>
      <dgm:spPr/>
      <dgm:t>
        <a:bodyPr/>
        <a:lstStyle/>
        <a:p>
          <a:r>
            <a:rPr lang="en-US" dirty="0"/>
            <a:t>Workstream 3 National Data Resource for Mental Health</a:t>
          </a:r>
          <a:endParaRPr lang="en-GB" dirty="0"/>
        </a:p>
      </dgm:t>
    </dgm:pt>
    <dgm:pt modelId="{82AFC310-F70C-4734-81B7-D126EA7F2D9A}" type="parTrans" cxnId="{4CABD793-8423-4B07-AE3D-69765A77C4FA}">
      <dgm:prSet/>
      <dgm:spPr/>
      <dgm:t>
        <a:bodyPr/>
        <a:lstStyle/>
        <a:p>
          <a:endParaRPr lang="en-GB"/>
        </a:p>
      </dgm:t>
    </dgm:pt>
    <dgm:pt modelId="{6A10CBB9-3C37-4F61-AEBE-2264D6FC2B28}" type="sibTrans" cxnId="{4CABD793-8423-4B07-AE3D-69765A77C4FA}">
      <dgm:prSet/>
      <dgm:spPr/>
      <dgm:t>
        <a:bodyPr/>
        <a:lstStyle/>
        <a:p>
          <a:endParaRPr lang="en-GB"/>
        </a:p>
      </dgm:t>
    </dgm:pt>
    <dgm:pt modelId="{95014C5F-D23E-4940-9DFA-D54497283C9E}">
      <dgm:prSet phldrT="[Text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WCCIS Update on Progress 3B </a:t>
          </a:r>
        </a:p>
      </dgm:t>
    </dgm:pt>
    <dgm:pt modelId="{D1BECD94-C388-488A-98F7-5ECE1A346AB6}" type="parTrans" cxnId="{8CE4C4B7-1647-43B0-875D-3A8377896FA4}">
      <dgm:prSet/>
      <dgm:spPr/>
      <dgm:t>
        <a:bodyPr/>
        <a:lstStyle/>
        <a:p>
          <a:endParaRPr lang="en-US"/>
        </a:p>
      </dgm:t>
    </dgm:pt>
    <dgm:pt modelId="{936AA080-2651-4AC7-B312-9E27DFE2A75C}" type="sibTrans" cxnId="{8CE4C4B7-1647-43B0-875D-3A8377896FA4}">
      <dgm:prSet/>
      <dgm:spPr/>
      <dgm:t>
        <a:bodyPr/>
        <a:lstStyle/>
        <a:p>
          <a:endParaRPr lang="en-US"/>
        </a:p>
      </dgm:t>
    </dgm:pt>
    <dgm:pt modelId="{2EEABD67-5BCB-48B3-AD4A-0D1770D8B878}">
      <dgm:prSet phldrT="[Text]"/>
      <dgm:spPr>
        <a:solidFill>
          <a:schemeClr val="accent6">
            <a:lumMod val="60000"/>
            <a:lumOff val="40000"/>
          </a:schemeClr>
        </a:solidFill>
      </dgm:spPr>
      <dgm:t>
        <a:bodyPr/>
        <a:lstStyle/>
        <a:p>
          <a:r>
            <a:rPr lang="en-US" dirty="0">
              <a:solidFill>
                <a:schemeClr val="tx1"/>
              </a:solidFill>
            </a:rPr>
            <a:t>Workstream 3</a:t>
          </a:r>
          <a:br>
            <a:rPr lang="en-US" dirty="0">
              <a:solidFill>
                <a:schemeClr val="tx1"/>
              </a:solidFill>
            </a:rPr>
          </a:br>
          <a:r>
            <a:rPr lang="en-US" dirty="0">
              <a:solidFill>
                <a:schemeClr val="tx1"/>
              </a:solidFill>
            </a:rPr>
            <a:t>A National Data Resource for Mental Health</a:t>
          </a:r>
          <a:endParaRPr lang="en-GB" dirty="0">
            <a:solidFill>
              <a:schemeClr val="tx1"/>
            </a:solidFill>
          </a:endParaRPr>
        </a:p>
      </dgm:t>
    </dgm:pt>
    <dgm:pt modelId="{B41B8E80-BCFC-456C-A6C9-49EECE2308C9}" type="parTrans" cxnId="{42E7B451-81B2-4F55-AC76-91AAB36744D1}">
      <dgm:prSet/>
      <dgm:spPr/>
      <dgm:t>
        <a:bodyPr/>
        <a:lstStyle/>
        <a:p>
          <a:endParaRPr lang="en-US"/>
        </a:p>
      </dgm:t>
    </dgm:pt>
    <dgm:pt modelId="{45E2DF51-66CE-4CFD-B680-A71BBF0AAECF}" type="sibTrans" cxnId="{42E7B451-81B2-4F55-AC76-91AAB36744D1}">
      <dgm:prSet/>
      <dgm:spPr/>
      <dgm:t>
        <a:bodyPr/>
        <a:lstStyle/>
        <a:p>
          <a:endParaRPr lang="en-US"/>
        </a:p>
      </dgm:t>
    </dgm:pt>
    <dgm:pt modelId="{D45E3BDF-F510-4170-8A15-0023AB2C01B4}" type="pres">
      <dgm:prSet presAssocID="{AC7B6CBE-6F35-4953-B725-BC9C9CD88F25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53000941-56FC-47B3-B5B3-68784A9FF0C3}" type="pres">
      <dgm:prSet presAssocID="{9C2D0721-057D-4838-ACE8-C1D250BFADCE}" presName="hierRoot1" presStyleCnt="0">
        <dgm:presLayoutVars>
          <dgm:hierBranch val="init"/>
        </dgm:presLayoutVars>
      </dgm:prSet>
      <dgm:spPr/>
    </dgm:pt>
    <dgm:pt modelId="{DAC21108-ED0A-4995-8D9B-962881CA2D82}" type="pres">
      <dgm:prSet presAssocID="{9C2D0721-057D-4838-ACE8-C1D250BFADCE}" presName="rootComposite1" presStyleCnt="0"/>
      <dgm:spPr/>
    </dgm:pt>
    <dgm:pt modelId="{1BF1E98C-E9AF-44AE-98FA-33925C0424FB}" type="pres">
      <dgm:prSet presAssocID="{9C2D0721-057D-4838-ACE8-C1D250BFADCE}" presName="rootText1" presStyleLbl="node0" presStyleIdx="0" presStyleCnt="2">
        <dgm:presLayoutVars>
          <dgm:chPref val="3"/>
        </dgm:presLayoutVars>
      </dgm:prSet>
      <dgm:spPr/>
    </dgm:pt>
    <dgm:pt modelId="{48DE3AE0-B51A-44D1-AF52-D01911FDDF57}" type="pres">
      <dgm:prSet presAssocID="{9C2D0721-057D-4838-ACE8-C1D250BFADCE}" presName="rootConnector1" presStyleLbl="node1" presStyleIdx="0" presStyleCnt="0"/>
      <dgm:spPr/>
    </dgm:pt>
    <dgm:pt modelId="{B636F60D-F507-4DB9-9C82-88FEC95EE702}" type="pres">
      <dgm:prSet presAssocID="{9C2D0721-057D-4838-ACE8-C1D250BFADCE}" presName="hierChild2" presStyleCnt="0"/>
      <dgm:spPr/>
    </dgm:pt>
    <dgm:pt modelId="{0AC6523C-C0B4-4568-B993-77E8558366B6}" type="pres">
      <dgm:prSet presAssocID="{158D914B-420F-4819-9A48-263ADE3A85BA}" presName="Name37" presStyleLbl="parChTrans1D2" presStyleIdx="0" presStyleCnt="5"/>
      <dgm:spPr/>
    </dgm:pt>
    <dgm:pt modelId="{8C8D9F39-5F8B-4DED-ADCD-24A739A2C402}" type="pres">
      <dgm:prSet presAssocID="{388ED227-C360-4139-AD8E-623D878BF8BF}" presName="hierRoot2" presStyleCnt="0">
        <dgm:presLayoutVars>
          <dgm:hierBranch val="init"/>
        </dgm:presLayoutVars>
      </dgm:prSet>
      <dgm:spPr/>
    </dgm:pt>
    <dgm:pt modelId="{92E918DF-E0E3-4B07-867D-A8B12A68C120}" type="pres">
      <dgm:prSet presAssocID="{388ED227-C360-4139-AD8E-623D878BF8BF}" presName="rootComposite" presStyleCnt="0"/>
      <dgm:spPr/>
    </dgm:pt>
    <dgm:pt modelId="{9D0B5602-22D4-4DB4-B8E7-A5C7D18E586B}" type="pres">
      <dgm:prSet presAssocID="{388ED227-C360-4139-AD8E-623D878BF8BF}" presName="rootText" presStyleLbl="node2" presStyleIdx="0" presStyleCnt="4">
        <dgm:presLayoutVars>
          <dgm:chPref val="3"/>
        </dgm:presLayoutVars>
      </dgm:prSet>
      <dgm:spPr/>
    </dgm:pt>
    <dgm:pt modelId="{EE581466-B4FA-4E2F-94CC-AA7FA0C20134}" type="pres">
      <dgm:prSet presAssocID="{388ED227-C360-4139-AD8E-623D878BF8BF}" presName="rootConnector" presStyleLbl="node2" presStyleIdx="0" presStyleCnt="4"/>
      <dgm:spPr/>
    </dgm:pt>
    <dgm:pt modelId="{245D0315-62D3-4206-8D86-557348AEA7B3}" type="pres">
      <dgm:prSet presAssocID="{388ED227-C360-4139-AD8E-623D878BF8BF}" presName="hierChild4" presStyleCnt="0"/>
      <dgm:spPr/>
    </dgm:pt>
    <dgm:pt modelId="{B59CEB17-EDF8-426B-9107-43196AC7878C}" type="pres">
      <dgm:prSet presAssocID="{388ED227-C360-4139-AD8E-623D878BF8BF}" presName="hierChild5" presStyleCnt="0"/>
      <dgm:spPr/>
    </dgm:pt>
    <dgm:pt modelId="{5C51954B-6075-49C9-98D3-386A9002F64D}" type="pres">
      <dgm:prSet presAssocID="{4457F398-E264-44C8-B5FF-98B41F4E933D}" presName="Name37" presStyleLbl="parChTrans1D2" presStyleIdx="1" presStyleCnt="5"/>
      <dgm:spPr/>
    </dgm:pt>
    <dgm:pt modelId="{A7163658-0279-4481-8FD8-5C797DDB0E1C}" type="pres">
      <dgm:prSet presAssocID="{7CF61D78-B217-40C1-A68E-AFC675C6586C}" presName="hierRoot2" presStyleCnt="0">
        <dgm:presLayoutVars>
          <dgm:hierBranch val="init"/>
        </dgm:presLayoutVars>
      </dgm:prSet>
      <dgm:spPr/>
    </dgm:pt>
    <dgm:pt modelId="{84AAB0A5-DE0E-4560-A749-A25B8F371591}" type="pres">
      <dgm:prSet presAssocID="{7CF61D78-B217-40C1-A68E-AFC675C6586C}" presName="rootComposite" presStyleCnt="0"/>
      <dgm:spPr/>
    </dgm:pt>
    <dgm:pt modelId="{EDC489B1-5820-40B1-AD98-42FC90C4D693}" type="pres">
      <dgm:prSet presAssocID="{7CF61D78-B217-40C1-A68E-AFC675C6586C}" presName="rootText" presStyleLbl="node2" presStyleIdx="1" presStyleCnt="4">
        <dgm:presLayoutVars>
          <dgm:chPref val="3"/>
        </dgm:presLayoutVars>
      </dgm:prSet>
      <dgm:spPr/>
    </dgm:pt>
    <dgm:pt modelId="{F8AFB88B-8959-44E7-ABF6-4A1165FF850E}" type="pres">
      <dgm:prSet presAssocID="{7CF61D78-B217-40C1-A68E-AFC675C6586C}" presName="rootConnector" presStyleLbl="node2" presStyleIdx="1" presStyleCnt="4"/>
      <dgm:spPr/>
    </dgm:pt>
    <dgm:pt modelId="{91E8F112-328A-4FF1-A72E-EB74C3140AF2}" type="pres">
      <dgm:prSet presAssocID="{7CF61D78-B217-40C1-A68E-AFC675C6586C}" presName="hierChild4" presStyleCnt="0"/>
      <dgm:spPr/>
    </dgm:pt>
    <dgm:pt modelId="{91F23266-DA20-4A8F-913E-D85CA9B751FE}" type="pres">
      <dgm:prSet presAssocID="{7CF61D78-B217-40C1-A68E-AFC675C6586C}" presName="hierChild5" presStyleCnt="0"/>
      <dgm:spPr/>
    </dgm:pt>
    <dgm:pt modelId="{5401603A-6B12-4DED-9C53-2C791D94FD29}" type="pres">
      <dgm:prSet presAssocID="{B41B8E80-BCFC-456C-A6C9-49EECE2308C9}" presName="Name37" presStyleLbl="parChTrans1D2" presStyleIdx="2" presStyleCnt="5"/>
      <dgm:spPr/>
    </dgm:pt>
    <dgm:pt modelId="{2044F6E3-4F86-460D-860E-D7441789EEEB}" type="pres">
      <dgm:prSet presAssocID="{2EEABD67-5BCB-48B3-AD4A-0D1770D8B878}" presName="hierRoot2" presStyleCnt="0">
        <dgm:presLayoutVars>
          <dgm:hierBranch val="init"/>
        </dgm:presLayoutVars>
      </dgm:prSet>
      <dgm:spPr/>
    </dgm:pt>
    <dgm:pt modelId="{476BE5DF-D14E-4117-B67F-72E3A84472E2}" type="pres">
      <dgm:prSet presAssocID="{2EEABD67-5BCB-48B3-AD4A-0D1770D8B878}" presName="rootComposite" presStyleCnt="0"/>
      <dgm:spPr/>
    </dgm:pt>
    <dgm:pt modelId="{0C541C08-B18B-4ADC-BB1E-E36B005839EC}" type="pres">
      <dgm:prSet presAssocID="{2EEABD67-5BCB-48B3-AD4A-0D1770D8B878}" presName="rootText" presStyleLbl="node2" presStyleIdx="2" presStyleCnt="4">
        <dgm:presLayoutVars>
          <dgm:chPref val="3"/>
        </dgm:presLayoutVars>
      </dgm:prSet>
      <dgm:spPr/>
    </dgm:pt>
    <dgm:pt modelId="{1999D337-060D-4E28-960E-FA2E28C0485B}" type="pres">
      <dgm:prSet presAssocID="{2EEABD67-5BCB-48B3-AD4A-0D1770D8B878}" presName="rootConnector" presStyleLbl="node2" presStyleIdx="2" presStyleCnt="4"/>
      <dgm:spPr/>
    </dgm:pt>
    <dgm:pt modelId="{63CC4235-C974-4E23-94D1-6702C29CC22C}" type="pres">
      <dgm:prSet presAssocID="{2EEABD67-5BCB-48B3-AD4A-0D1770D8B878}" presName="hierChild4" presStyleCnt="0"/>
      <dgm:spPr/>
    </dgm:pt>
    <dgm:pt modelId="{54996EA2-9A20-4535-AE39-161FCF9661C4}" type="pres">
      <dgm:prSet presAssocID="{2EEABD67-5BCB-48B3-AD4A-0D1770D8B878}" presName="hierChild5" presStyleCnt="0"/>
      <dgm:spPr/>
    </dgm:pt>
    <dgm:pt modelId="{4C337F5C-3059-4CA8-97EA-382405FC3DEF}" type="pres">
      <dgm:prSet presAssocID="{82AFC310-F70C-4734-81B7-D126EA7F2D9A}" presName="Name37" presStyleLbl="parChTrans1D2" presStyleIdx="3" presStyleCnt="5"/>
      <dgm:spPr/>
    </dgm:pt>
    <dgm:pt modelId="{A8904F2D-D94B-4A75-8F1E-68BBED0AF511}" type="pres">
      <dgm:prSet presAssocID="{8C3EB2E3-16E2-432D-B6D2-78E69ECAE4EE}" presName="hierRoot2" presStyleCnt="0">
        <dgm:presLayoutVars>
          <dgm:hierBranch val="init"/>
        </dgm:presLayoutVars>
      </dgm:prSet>
      <dgm:spPr/>
    </dgm:pt>
    <dgm:pt modelId="{3EF3A3C5-2995-4A95-9705-C7FEE8C2DD87}" type="pres">
      <dgm:prSet presAssocID="{8C3EB2E3-16E2-432D-B6D2-78E69ECAE4EE}" presName="rootComposite" presStyleCnt="0"/>
      <dgm:spPr/>
    </dgm:pt>
    <dgm:pt modelId="{4A9F6F7E-7D95-4D58-BD60-3588067548E7}" type="pres">
      <dgm:prSet presAssocID="{8C3EB2E3-16E2-432D-B6D2-78E69ECAE4EE}" presName="rootText" presStyleLbl="node2" presStyleIdx="3" presStyleCnt="4">
        <dgm:presLayoutVars>
          <dgm:chPref val="3"/>
        </dgm:presLayoutVars>
      </dgm:prSet>
      <dgm:spPr/>
    </dgm:pt>
    <dgm:pt modelId="{A490CE91-C87D-4632-824D-60071ECCDC12}" type="pres">
      <dgm:prSet presAssocID="{8C3EB2E3-16E2-432D-B6D2-78E69ECAE4EE}" presName="rootConnector" presStyleLbl="node2" presStyleIdx="3" presStyleCnt="4"/>
      <dgm:spPr/>
    </dgm:pt>
    <dgm:pt modelId="{AE30EFCB-F0ED-4589-8EBB-CBABBEBBFD40}" type="pres">
      <dgm:prSet presAssocID="{8C3EB2E3-16E2-432D-B6D2-78E69ECAE4EE}" presName="hierChild4" presStyleCnt="0"/>
      <dgm:spPr/>
    </dgm:pt>
    <dgm:pt modelId="{55533EE2-6D71-4B70-B8D7-15DFD85300EE}" type="pres">
      <dgm:prSet presAssocID="{8C3EB2E3-16E2-432D-B6D2-78E69ECAE4EE}" presName="hierChild5" presStyleCnt="0"/>
      <dgm:spPr/>
    </dgm:pt>
    <dgm:pt modelId="{EC9F1C62-E132-41F7-8D26-E97B9D9A3965}" type="pres">
      <dgm:prSet presAssocID="{9C2D0721-057D-4838-ACE8-C1D250BFADCE}" presName="hierChild3" presStyleCnt="0"/>
      <dgm:spPr/>
    </dgm:pt>
    <dgm:pt modelId="{B7E220AB-415C-46C6-BA8D-2333351B70C1}" type="pres">
      <dgm:prSet presAssocID="{0992C170-3823-4CBD-91E9-908FDFAA392D}" presName="Name111" presStyleLbl="parChTrans1D2" presStyleIdx="4" presStyleCnt="5"/>
      <dgm:spPr/>
    </dgm:pt>
    <dgm:pt modelId="{1FF57ADA-3DC7-498E-A609-A73B9A3EA8C6}" type="pres">
      <dgm:prSet presAssocID="{41FDA890-A545-4FE9-9801-FC13BBCCA14B}" presName="hierRoot3" presStyleCnt="0">
        <dgm:presLayoutVars>
          <dgm:hierBranch val="init"/>
        </dgm:presLayoutVars>
      </dgm:prSet>
      <dgm:spPr/>
    </dgm:pt>
    <dgm:pt modelId="{C32451E2-EFBF-4B0B-BB8A-B34C734EC0C2}" type="pres">
      <dgm:prSet presAssocID="{41FDA890-A545-4FE9-9801-FC13BBCCA14B}" presName="rootComposite3" presStyleCnt="0"/>
      <dgm:spPr/>
    </dgm:pt>
    <dgm:pt modelId="{92378E80-13C5-4A04-A981-5B3942E7D7DA}" type="pres">
      <dgm:prSet presAssocID="{41FDA890-A545-4FE9-9801-FC13BBCCA14B}" presName="rootText3" presStyleLbl="asst1" presStyleIdx="0" presStyleCnt="1" custScaleX="112359" custLinFactNeighborX="60500" custLinFactNeighborY="-520">
        <dgm:presLayoutVars>
          <dgm:chPref val="3"/>
        </dgm:presLayoutVars>
      </dgm:prSet>
      <dgm:spPr/>
    </dgm:pt>
    <dgm:pt modelId="{57CD2C66-4324-4BD7-ABD9-34A6E9A4C725}" type="pres">
      <dgm:prSet presAssocID="{41FDA890-A545-4FE9-9801-FC13BBCCA14B}" presName="rootConnector3" presStyleLbl="asst1" presStyleIdx="0" presStyleCnt="1"/>
      <dgm:spPr/>
    </dgm:pt>
    <dgm:pt modelId="{B7FC29D1-81A3-45C5-AF8C-0E094EE7A0BF}" type="pres">
      <dgm:prSet presAssocID="{41FDA890-A545-4FE9-9801-FC13BBCCA14B}" presName="hierChild6" presStyleCnt="0"/>
      <dgm:spPr/>
    </dgm:pt>
    <dgm:pt modelId="{7C1B9BF1-20F2-4FF3-BF4B-6A4D3FEC3FD0}" type="pres">
      <dgm:prSet presAssocID="{41FDA890-A545-4FE9-9801-FC13BBCCA14B}" presName="hierChild7" presStyleCnt="0"/>
      <dgm:spPr/>
    </dgm:pt>
    <dgm:pt modelId="{0862DC9E-7BD7-4519-BB0F-EA7C22D6F61D}" type="pres">
      <dgm:prSet presAssocID="{95014C5F-D23E-4940-9DFA-D54497283C9E}" presName="hierRoot1" presStyleCnt="0">
        <dgm:presLayoutVars>
          <dgm:hierBranch val="init"/>
        </dgm:presLayoutVars>
      </dgm:prSet>
      <dgm:spPr/>
    </dgm:pt>
    <dgm:pt modelId="{73177E5C-E862-440A-A294-FD3B41F0C157}" type="pres">
      <dgm:prSet presAssocID="{95014C5F-D23E-4940-9DFA-D54497283C9E}" presName="rootComposite1" presStyleCnt="0"/>
      <dgm:spPr/>
    </dgm:pt>
    <dgm:pt modelId="{6CFBC953-6818-4C3B-A12B-05FC0D0CCB78}" type="pres">
      <dgm:prSet presAssocID="{95014C5F-D23E-4940-9DFA-D54497283C9E}" presName="rootText1" presStyleLbl="node0" presStyleIdx="1" presStyleCnt="2" custLinFactY="100000" custLinFactNeighborX="87370" custLinFactNeighborY="184393">
        <dgm:presLayoutVars>
          <dgm:chPref val="3"/>
        </dgm:presLayoutVars>
      </dgm:prSet>
      <dgm:spPr/>
    </dgm:pt>
    <dgm:pt modelId="{86E7F9BC-3883-427C-BF67-96208307B115}" type="pres">
      <dgm:prSet presAssocID="{95014C5F-D23E-4940-9DFA-D54497283C9E}" presName="rootConnector1" presStyleLbl="node1" presStyleIdx="0" presStyleCnt="0"/>
      <dgm:spPr/>
    </dgm:pt>
    <dgm:pt modelId="{C421AB5E-FD45-43AD-B87D-3BB3028E2EB3}" type="pres">
      <dgm:prSet presAssocID="{95014C5F-D23E-4940-9DFA-D54497283C9E}" presName="hierChild2" presStyleCnt="0"/>
      <dgm:spPr/>
    </dgm:pt>
    <dgm:pt modelId="{2E008B17-1965-471C-BB78-CC4C2D5935A4}" type="pres">
      <dgm:prSet presAssocID="{95014C5F-D23E-4940-9DFA-D54497283C9E}" presName="hierChild3" presStyleCnt="0"/>
      <dgm:spPr/>
    </dgm:pt>
  </dgm:ptLst>
  <dgm:cxnLst>
    <dgm:cxn modelId="{FC36EF08-8CBD-4797-80C2-346DBE7CE91C}" type="presOf" srcId="{388ED227-C360-4139-AD8E-623D878BF8BF}" destId="{9D0B5602-22D4-4DB4-B8E7-A5C7D18E586B}" srcOrd="0" destOrd="0" presId="urn:microsoft.com/office/officeart/2005/8/layout/orgChart1"/>
    <dgm:cxn modelId="{1829F709-05ED-439A-866A-924D5925226B}" type="presOf" srcId="{9C2D0721-057D-4838-ACE8-C1D250BFADCE}" destId="{1BF1E98C-E9AF-44AE-98FA-33925C0424FB}" srcOrd="0" destOrd="0" presId="urn:microsoft.com/office/officeart/2005/8/layout/orgChart1"/>
    <dgm:cxn modelId="{89B44E0C-DE3C-4AAA-9153-BCB6C4D76DE0}" type="presOf" srcId="{7CF61D78-B217-40C1-A68E-AFC675C6586C}" destId="{F8AFB88B-8959-44E7-ABF6-4A1165FF850E}" srcOrd="1" destOrd="0" presId="urn:microsoft.com/office/officeart/2005/8/layout/orgChart1"/>
    <dgm:cxn modelId="{B46C160D-6A2B-40ED-908F-1BD020ECCC98}" type="presOf" srcId="{41FDA890-A545-4FE9-9801-FC13BBCCA14B}" destId="{57CD2C66-4324-4BD7-ABD9-34A6E9A4C725}" srcOrd="1" destOrd="0" presId="urn:microsoft.com/office/officeart/2005/8/layout/orgChart1"/>
    <dgm:cxn modelId="{A7D68113-874C-4973-86C9-766E7BBD829C}" type="presOf" srcId="{B41B8E80-BCFC-456C-A6C9-49EECE2308C9}" destId="{5401603A-6B12-4DED-9C53-2C791D94FD29}" srcOrd="0" destOrd="0" presId="urn:microsoft.com/office/officeart/2005/8/layout/orgChart1"/>
    <dgm:cxn modelId="{2BC47030-3E5E-48AC-9F8F-645BAB073A61}" type="presOf" srcId="{158D914B-420F-4819-9A48-263ADE3A85BA}" destId="{0AC6523C-C0B4-4568-B993-77E8558366B6}" srcOrd="0" destOrd="0" presId="urn:microsoft.com/office/officeart/2005/8/layout/orgChart1"/>
    <dgm:cxn modelId="{CB356032-0052-46C0-9E18-CE963AE73377}" type="presOf" srcId="{41FDA890-A545-4FE9-9801-FC13BBCCA14B}" destId="{92378E80-13C5-4A04-A981-5B3942E7D7DA}" srcOrd="0" destOrd="0" presId="urn:microsoft.com/office/officeart/2005/8/layout/orgChart1"/>
    <dgm:cxn modelId="{C09C7A32-09CD-4E78-A05D-BBB9CF3748C3}" type="presOf" srcId="{9C2D0721-057D-4838-ACE8-C1D250BFADCE}" destId="{48DE3AE0-B51A-44D1-AF52-D01911FDDF57}" srcOrd="1" destOrd="0" presId="urn:microsoft.com/office/officeart/2005/8/layout/orgChart1"/>
    <dgm:cxn modelId="{8E069936-0FE8-44B2-8227-7C5E14C8C279}" type="presOf" srcId="{4457F398-E264-44C8-B5FF-98B41F4E933D}" destId="{5C51954B-6075-49C9-98D3-386A9002F64D}" srcOrd="0" destOrd="0" presId="urn:microsoft.com/office/officeart/2005/8/layout/orgChart1"/>
    <dgm:cxn modelId="{4BA86438-76C5-4977-80CA-EFDD43718FB6}" type="presOf" srcId="{95014C5F-D23E-4940-9DFA-D54497283C9E}" destId="{86E7F9BC-3883-427C-BF67-96208307B115}" srcOrd="1" destOrd="0" presId="urn:microsoft.com/office/officeart/2005/8/layout/orgChart1"/>
    <dgm:cxn modelId="{FD31D439-FAA7-4385-BE53-FBB273A37504}" srcId="{AC7B6CBE-6F35-4953-B725-BC9C9CD88F25}" destId="{9C2D0721-057D-4838-ACE8-C1D250BFADCE}" srcOrd="0" destOrd="0" parTransId="{878EF29B-A3C1-4382-836C-F487B2232928}" sibTransId="{5147CABB-56F0-45FB-90D9-41709AAAD4BE}"/>
    <dgm:cxn modelId="{FCC24F3A-9691-4E97-8A36-6D91D0C3F7A3}" type="presOf" srcId="{95014C5F-D23E-4940-9DFA-D54497283C9E}" destId="{6CFBC953-6818-4C3B-A12B-05FC0D0CCB78}" srcOrd="0" destOrd="0" presId="urn:microsoft.com/office/officeart/2005/8/layout/orgChart1"/>
    <dgm:cxn modelId="{731D9E42-E24B-4154-916C-AD19731F3202}" type="presOf" srcId="{388ED227-C360-4139-AD8E-623D878BF8BF}" destId="{EE581466-B4FA-4E2F-94CC-AA7FA0C20134}" srcOrd="1" destOrd="0" presId="urn:microsoft.com/office/officeart/2005/8/layout/orgChart1"/>
    <dgm:cxn modelId="{42E7B451-81B2-4F55-AC76-91AAB36744D1}" srcId="{9C2D0721-057D-4838-ACE8-C1D250BFADCE}" destId="{2EEABD67-5BCB-48B3-AD4A-0D1770D8B878}" srcOrd="3" destOrd="0" parTransId="{B41B8E80-BCFC-456C-A6C9-49EECE2308C9}" sibTransId="{45E2DF51-66CE-4CFD-B680-A71BBF0AAECF}"/>
    <dgm:cxn modelId="{3C1FA053-DEBB-45A9-BC1A-736E3E279758}" srcId="{9C2D0721-057D-4838-ACE8-C1D250BFADCE}" destId="{41FDA890-A545-4FE9-9801-FC13BBCCA14B}" srcOrd="0" destOrd="0" parTransId="{0992C170-3823-4CBD-91E9-908FDFAA392D}" sibTransId="{8EA0EFDB-A854-4420-A5EB-E1E9B9BFAF05}"/>
    <dgm:cxn modelId="{A406B777-7A34-425D-AFC1-FD86B7903573}" type="presOf" srcId="{8C3EB2E3-16E2-432D-B6D2-78E69ECAE4EE}" destId="{4A9F6F7E-7D95-4D58-BD60-3588067548E7}" srcOrd="0" destOrd="0" presId="urn:microsoft.com/office/officeart/2005/8/layout/orgChart1"/>
    <dgm:cxn modelId="{23957B5A-5505-43FF-B668-04D11DBBDFF0}" type="presOf" srcId="{2EEABD67-5BCB-48B3-AD4A-0D1770D8B878}" destId="{0C541C08-B18B-4ADC-BB1E-E36B005839EC}" srcOrd="0" destOrd="0" presId="urn:microsoft.com/office/officeart/2005/8/layout/orgChart1"/>
    <dgm:cxn modelId="{E024B587-A840-4A0A-9F4E-68C9059664F8}" type="presOf" srcId="{2EEABD67-5BCB-48B3-AD4A-0D1770D8B878}" destId="{1999D337-060D-4E28-960E-FA2E28C0485B}" srcOrd="1" destOrd="0" presId="urn:microsoft.com/office/officeart/2005/8/layout/orgChart1"/>
    <dgm:cxn modelId="{4CABD793-8423-4B07-AE3D-69765A77C4FA}" srcId="{9C2D0721-057D-4838-ACE8-C1D250BFADCE}" destId="{8C3EB2E3-16E2-432D-B6D2-78E69ECAE4EE}" srcOrd="4" destOrd="0" parTransId="{82AFC310-F70C-4734-81B7-D126EA7F2D9A}" sibTransId="{6A10CBB9-3C37-4F61-AEBE-2264D6FC2B28}"/>
    <dgm:cxn modelId="{8CE4C4B7-1647-43B0-875D-3A8377896FA4}" srcId="{AC7B6CBE-6F35-4953-B725-BC9C9CD88F25}" destId="{95014C5F-D23E-4940-9DFA-D54497283C9E}" srcOrd="1" destOrd="0" parTransId="{D1BECD94-C388-488A-98F7-5ECE1A346AB6}" sibTransId="{936AA080-2651-4AC7-B312-9E27DFE2A75C}"/>
    <dgm:cxn modelId="{D74A0FBF-9F23-40A6-88A5-9936FB9CB2C9}" type="presOf" srcId="{7CF61D78-B217-40C1-A68E-AFC675C6586C}" destId="{EDC489B1-5820-40B1-AD98-42FC90C4D693}" srcOrd="0" destOrd="0" presId="urn:microsoft.com/office/officeart/2005/8/layout/orgChart1"/>
    <dgm:cxn modelId="{3F394DD3-6F55-405C-A202-DE886810EB62}" type="presOf" srcId="{0992C170-3823-4CBD-91E9-908FDFAA392D}" destId="{B7E220AB-415C-46C6-BA8D-2333351B70C1}" srcOrd="0" destOrd="0" presId="urn:microsoft.com/office/officeart/2005/8/layout/orgChart1"/>
    <dgm:cxn modelId="{58D666DB-3CB6-409B-A543-D6FEB6B59706}" type="presOf" srcId="{AC7B6CBE-6F35-4953-B725-BC9C9CD88F25}" destId="{D45E3BDF-F510-4170-8A15-0023AB2C01B4}" srcOrd="0" destOrd="0" presId="urn:microsoft.com/office/officeart/2005/8/layout/orgChart1"/>
    <dgm:cxn modelId="{F6FB88E0-3665-4620-91CD-AB5C8E0E3DCE}" srcId="{9C2D0721-057D-4838-ACE8-C1D250BFADCE}" destId="{7CF61D78-B217-40C1-A68E-AFC675C6586C}" srcOrd="2" destOrd="0" parTransId="{4457F398-E264-44C8-B5FF-98B41F4E933D}" sibTransId="{FBDD6E3E-09EB-4DB7-A93D-32DC4A255C46}"/>
    <dgm:cxn modelId="{7E1451E5-7FDD-4715-B201-D532EB29F0F9}" type="presOf" srcId="{82AFC310-F70C-4734-81B7-D126EA7F2D9A}" destId="{4C337F5C-3059-4CA8-97EA-382405FC3DEF}" srcOrd="0" destOrd="0" presId="urn:microsoft.com/office/officeart/2005/8/layout/orgChart1"/>
    <dgm:cxn modelId="{E5930FF2-FE81-49BE-810F-8D7DD1FA8A8A}" type="presOf" srcId="{8C3EB2E3-16E2-432D-B6D2-78E69ECAE4EE}" destId="{A490CE91-C87D-4632-824D-60071ECCDC12}" srcOrd="1" destOrd="0" presId="urn:microsoft.com/office/officeart/2005/8/layout/orgChart1"/>
    <dgm:cxn modelId="{2F43F1F5-4FC2-4C7B-81A3-0F67B3FCD83E}" srcId="{9C2D0721-057D-4838-ACE8-C1D250BFADCE}" destId="{388ED227-C360-4139-AD8E-623D878BF8BF}" srcOrd="1" destOrd="0" parTransId="{158D914B-420F-4819-9A48-263ADE3A85BA}" sibTransId="{59047439-17FB-4E15-A927-62875088E31F}"/>
    <dgm:cxn modelId="{435E9B5A-A3A1-455C-A61C-4E76C271851C}" type="presParOf" srcId="{D45E3BDF-F510-4170-8A15-0023AB2C01B4}" destId="{53000941-56FC-47B3-B5B3-68784A9FF0C3}" srcOrd="0" destOrd="0" presId="urn:microsoft.com/office/officeart/2005/8/layout/orgChart1"/>
    <dgm:cxn modelId="{2423C3C9-FA4A-4FEB-9E76-90928DCC7667}" type="presParOf" srcId="{53000941-56FC-47B3-B5B3-68784A9FF0C3}" destId="{DAC21108-ED0A-4995-8D9B-962881CA2D82}" srcOrd="0" destOrd="0" presId="urn:microsoft.com/office/officeart/2005/8/layout/orgChart1"/>
    <dgm:cxn modelId="{F54783B4-6C6D-4389-837E-A66360D2EE8E}" type="presParOf" srcId="{DAC21108-ED0A-4995-8D9B-962881CA2D82}" destId="{1BF1E98C-E9AF-44AE-98FA-33925C0424FB}" srcOrd="0" destOrd="0" presId="urn:microsoft.com/office/officeart/2005/8/layout/orgChart1"/>
    <dgm:cxn modelId="{3563FCF7-2DF4-4F0D-A5A8-AFF9FD9F4310}" type="presParOf" srcId="{DAC21108-ED0A-4995-8D9B-962881CA2D82}" destId="{48DE3AE0-B51A-44D1-AF52-D01911FDDF57}" srcOrd="1" destOrd="0" presId="urn:microsoft.com/office/officeart/2005/8/layout/orgChart1"/>
    <dgm:cxn modelId="{D2FFD52A-1241-43F0-BD58-103306B64BD1}" type="presParOf" srcId="{53000941-56FC-47B3-B5B3-68784A9FF0C3}" destId="{B636F60D-F507-4DB9-9C82-88FEC95EE702}" srcOrd="1" destOrd="0" presId="urn:microsoft.com/office/officeart/2005/8/layout/orgChart1"/>
    <dgm:cxn modelId="{D55D2854-BC93-4986-A502-617CD3E1791E}" type="presParOf" srcId="{B636F60D-F507-4DB9-9C82-88FEC95EE702}" destId="{0AC6523C-C0B4-4568-B993-77E8558366B6}" srcOrd="0" destOrd="0" presId="urn:microsoft.com/office/officeart/2005/8/layout/orgChart1"/>
    <dgm:cxn modelId="{9502CD12-F2F9-4461-8FB0-A73E5EA66613}" type="presParOf" srcId="{B636F60D-F507-4DB9-9C82-88FEC95EE702}" destId="{8C8D9F39-5F8B-4DED-ADCD-24A739A2C402}" srcOrd="1" destOrd="0" presId="urn:microsoft.com/office/officeart/2005/8/layout/orgChart1"/>
    <dgm:cxn modelId="{59E315AE-144E-4470-ABE2-7411BC2E7512}" type="presParOf" srcId="{8C8D9F39-5F8B-4DED-ADCD-24A739A2C402}" destId="{92E918DF-E0E3-4B07-867D-A8B12A68C120}" srcOrd="0" destOrd="0" presId="urn:microsoft.com/office/officeart/2005/8/layout/orgChart1"/>
    <dgm:cxn modelId="{86EC3CA2-2584-43A3-A1DF-C3C1E44FEE14}" type="presParOf" srcId="{92E918DF-E0E3-4B07-867D-A8B12A68C120}" destId="{9D0B5602-22D4-4DB4-B8E7-A5C7D18E586B}" srcOrd="0" destOrd="0" presId="urn:microsoft.com/office/officeart/2005/8/layout/orgChart1"/>
    <dgm:cxn modelId="{A97A67CB-7DFE-4573-9F83-04489E8C29C5}" type="presParOf" srcId="{92E918DF-E0E3-4B07-867D-A8B12A68C120}" destId="{EE581466-B4FA-4E2F-94CC-AA7FA0C20134}" srcOrd="1" destOrd="0" presId="urn:microsoft.com/office/officeart/2005/8/layout/orgChart1"/>
    <dgm:cxn modelId="{2BB6EA95-680F-4DF8-926F-B5665EBC6199}" type="presParOf" srcId="{8C8D9F39-5F8B-4DED-ADCD-24A739A2C402}" destId="{245D0315-62D3-4206-8D86-557348AEA7B3}" srcOrd="1" destOrd="0" presId="urn:microsoft.com/office/officeart/2005/8/layout/orgChart1"/>
    <dgm:cxn modelId="{99EDD472-E3FA-4914-9424-3BBD6EA29EBD}" type="presParOf" srcId="{8C8D9F39-5F8B-4DED-ADCD-24A739A2C402}" destId="{B59CEB17-EDF8-426B-9107-43196AC7878C}" srcOrd="2" destOrd="0" presId="urn:microsoft.com/office/officeart/2005/8/layout/orgChart1"/>
    <dgm:cxn modelId="{B864DEEA-F1D8-4945-89D4-C96CB8F5071E}" type="presParOf" srcId="{B636F60D-F507-4DB9-9C82-88FEC95EE702}" destId="{5C51954B-6075-49C9-98D3-386A9002F64D}" srcOrd="2" destOrd="0" presId="urn:microsoft.com/office/officeart/2005/8/layout/orgChart1"/>
    <dgm:cxn modelId="{F9378D86-D557-4C09-8907-BEA328CAAB3F}" type="presParOf" srcId="{B636F60D-F507-4DB9-9C82-88FEC95EE702}" destId="{A7163658-0279-4481-8FD8-5C797DDB0E1C}" srcOrd="3" destOrd="0" presId="urn:microsoft.com/office/officeart/2005/8/layout/orgChart1"/>
    <dgm:cxn modelId="{B25246EB-CC42-483F-AE57-7C96763ABB54}" type="presParOf" srcId="{A7163658-0279-4481-8FD8-5C797DDB0E1C}" destId="{84AAB0A5-DE0E-4560-A749-A25B8F371591}" srcOrd="0" destOrd="0" presId="urn:microsoft.com/office/officeart/2005/8/layout/orgChart1"/>
    <dgm:cxn modelId="{A75011BC-15FC-4376-93A6-0B59A8838B3A}" type="presParOf" srcId="{84AAB0A5-DE0E-4560-A749-A25B8F371591}" destId="{EDC489B1-5820-40B1-AD98-42FC90C4D693}" srcOrd="0" destOrd="0" presId="urn:microsoft.com/office/officeart/2005/8/layout/orgChart1"/>
    <dgm:cxn modelId="{B340FC43-2691-424C-9326-3293BE47E2D4}" type="presParOf" srcId="{84AAB0A5-DE0E-4560-A749-A25B8F371591}" destId="{F8AFB88B-8959-44E7-ABF6-4A1165FF850E}" srcOrd="1" destOrd="0" presId="urn:microsoft.com/office/officeart/2005/8/layout/orgChart1"/>
    <dgm:cxn modelId="{85FF87CA-2451-49A9-8AEB-4FF630486F18}" type="presParOf" srcId="{A7163658-0279-4481-8FD8-5C797DDB0E1C}" destId="{91E8F112-328A-4FF1-A72E-EB74C3140AF2}" srcOrd="1" destOrd="0" presId="urn:microsoft.com/office/officeart/2005/8/layout/orgChart1"/>
    <dgm:cxn modelId="{3A920D28-99CF-4A44-976D-575D187214DB}" type="presParOf" srcId="{A7163658-0279-4481-8FD8-5C797DDB0E1C}" destId="{91F23266-DA20-4A8F-913E-D85CA9B751FE}" srcOrd="2" destOrd="0" presId="urn:microsoft.com/office/officeart/2005/8/layout/orgChart1"/>
    <dgm:cxn modelId="{E6523DDD-9E33-4993-9334-5DD61B1E5198}" type="presParOf" srcId="{B636F60D-F507-4DB9-9C82-88FEC95EE702}" destId="{5401603A-6B12-4DED-9C53-2C791D94FD29}" srcOrd="4" destOrd="0" presId="urn:microsoft.com/office/officeart/2005/8/layout/orgChart1"/>
    <dgm:cxn modelId="{C6749DB9-DD34-4B7B-BDEC-3485E5EF2F22}" type="presParOf" srcId="{B636F60D-F507-4DB9-9C82-88FEC95EE702}" destId="{2044F6E3-4F86-460D-860E-D7441789EEEB}" srcOrd="5" destOrd="0" presId="urn:microsoft.com/office/officeart/2005/8/layout/orgChart1"/>
    <dgm:cxn modelId="{727AC26D-B7A6-4185-BE0E-242DE617B3A8}" type="presParOf" srcId="{2044F6E3-4F86-460D-860E-D7441789EEEB}" destId="{476BE5DF-D14E-4117-B67F-72E3A84472E2}" srcOrd="0" destOrd="0" presId="urn:microsoft.com/office/officeart/2005/8/layout/orgChart1"/>
    <dgm:cxn modelId="{EA126A64-4157-48A4-B830-3346E8596A51}" type="presParOf" srcId="{476BE5DF-D14E-4117-B67F-72E3A84472E2}" destId="{0C541C08-B18B-4ADC-BB1E-E36B005839EC}" srcOrd="0" destOrd="0" presId="urn:microsoft.com/office/officeart/2005/8/layout/orgChart1"/>
    <dgm:cxn modelId="{2CF2D1B2-B712-4AEE-8BD9-6729AB87BC7D}" type="presParOf" srcId="{476BE5DF-D14E-4117-B67F-72E3A84472E2}" destId="{1999D337-060D-4E28-960E-FA2E28C0485B}" srcOrd="1" destOrd="0" presId="urn:microsoft.com/office/officeart/2005/8/layout/orgChart1"/>
    <dgm:cxn modelId="{A8824520-2001-41F3-AE21-D6B6B86FF03E}" type="presParOf" srcId="{2044F6E3-4F86-460D-860E-D7441789EEEB}" destId="{63CC4235-C974-4E23-94D1-6702C29CC22C}" srcOrd="1" destOrd="0" presId="urn:microsoft.com/office/officeart/2005/8/layout/orgChart1"/>
    <dgm:cxn modelId="{FB2F07E7-C8AE-451A-9350-7011267F1627}" type="presParOf" srcId="{2044F6E3-4F86-460D-860E-D7441789EEEB}" destId="{54996EA2-9A20-4535-AE39-161FCF9661C4}" srcOrd="2" destOrd="0" presId="urn:microsoft.com/office/officeart/2005/8/layout/orgChart1"/>
    <dgm:cxn modelId="{4EA314F7-8031-4108-9D27-E5A2E948081B}" type="presParOf" srcId="{B636F60D-F507-4DB9-9C82-88FEC95EE702}" destId="{4C337F5C-3059-4CA8-97EA-382405FC3DEF}" srcOrd="6" destOrd="0" presId="urn:microsoft.com/office/officeart/2005/8/layout/orgChart1"/>
    <dgm:cxn modelId="{E1D7E4D5-7563-477A-A4ED-63985AD902EC}" type="presParOf" srcId="{B636F60D-F507-4DB9-9C82-88FEC95EE702}" destId="{A8904F2D-D94B-4A75-8F1E-68BBED0AF511}" srcOrd="7" destOrd="0" presId="urn:microsoft.com/office/officeart/2005/8/layout/orgChart1"/>
    <dgm:cxn modelId="{986F0DE9-8AA3-4B39-8CF1-F0C2A1F3EB5B}" type="presParOf" srcId="{A8904F2D-D94B-4A75-8F1E-68BBED0AF511}" destId="{3EF3A3C5-2995-4A95-9705-C7FEE8C2DD87}" srcOrd="0" destOrd="0" presId="urn:microsoft.com/office/officeart/2005/8/layout/orgChart1"/>
    <dgm:cxn modelId="{CBC819A8-1310-48E1-90DD-0F4739BB0CB1}" type="presParOf" srcId="{3EF3A3C5-2995-4A95-9705-C7FEE8C2DD87}" destId="{4A9F6F7E-7D95-4D58-BD60-3588067548E7}" srcOrd="0" destOrd="0" presId="urn:microsoft.com/office/officeart/2005/8/layout/orgChart1"/>
    <dgm:cxn modelId="{672D2FC2-140B-4866-B38A-B790C10C4B25}" type="presParOf" srcId="{3EF3A3C5-2995-4A95-9705-C7FEE8C2DD87}" destId="{A490CE91-C87D-4632-824D-60071ECCDC12}" srcOrd="1" destOrd="0" presId="urn:microsoft.com/office/officeart/2005/8/layout/orgChart1"/>
    <dgm:cxn modelId="{20BBC894-27E3-4E3B-8727-DE4B73F7D116}" type="presParOf" srcId="{A8904F2D-D94B-4A75-8F1E-68BBED0AF511}" destId="{AE30EFCB-F0ED-4589-8EBB-CBABBEBBFD40}" srcOrd="1" destOrd="0" presId="urn:microsoft.com/office/officeart/2005/8/layout/orgChart1"/>
    <dgm:cxn modelId="{D48B6494-BE81-4D9E-94D1-24CA2BBF1849}" type="presParOf" srcId="{A8904F2D-D94B-4A75-8F1E-68BBED0AF511}" destId="{55533EE2-6D71-4B70-B8D7-15DFD85300EE}" srcOrd="2" destOrd="0" presId="urn:microsoft.com/office/officeart/2005/8/layout/orgChart1"/>
    <dgm:cxn modelId="{17D74FD3-2AEB-4FE5-A7DB-33FF157CC1F8}" type="presParOf" srcId="{53000941-56FC-47B3-B5B3-68784A9FF0C3}" destId="{EC9F1C62-E132-41F7-8D26-E97B9D9A3965}" srcOrd="2" destOrd="0" presId="urn:microsoft.com/office/officeart/2005/8/layout/orgChart1"/>
    <dgm:cxn modelId="{2EB455D5-3D98-48CA-B053-50CE39ABF301}" type="presParOf" srcId="{EC9F1C62-E132-41F7-8D26-E97B9D9A3965}" destId="{B7E220AB-415C-46C6-BA8D-2333351B70C1}" srcOrd="0" destOrd="0" presId="urn:microsoft.com/office/officeart/2005/8/layout/orgChart1"/>
    <dgm:cxn modelId="{5AF5A17F-E67D-414F-81A3-EE3C0AF26DEE}" type="presParOf" srcId="{EC9F1C62-E132-41F7-8D26-E97B9D9A3965}" destId="{1FF57ADA-3DC7-498E-A609-A73B9A3EA8C6}" srcOrd="1" destOrd="0" presId="urn:microsoft.com/office/officeart/2005/8/layout/orgChart1"/>
    <dgm:cxn modelId="{4C914104-CE0F-456C-B5D2-5611DC4F2950}" type="presParOf" srcId="{1FF57ADA-3DC7-498E-A609-A73B9A3EA8C6}" destId="{C32451E2-EFBF-4B0B-BB8A-B34C734EC0C2}" srcOrd="0" destOrd="0" presId="urn:microsoft.com/office/officeart/2005/8/layout/orgChart1"/>
    <dgm:cxn modelId="{313B7D6E-D5A1-492A-A226-8B3B2BCCB414}" type="presParOf" srcId="{C32451E2-EFBF-4B0B-BB8A-B34C734EC0C2}" destId="{92378E80-13C5-4A04-A981-5B3942E7D7DA}" srcOrd="0" destOrd="0" presId="urn:microsoft.com/office/officeart/2005/8/layout/orgChart1"/>
    <dgm:cxn modelId="{A67BA783-A48D-46A2-9327-972B5D754F16}" type="presParOf" srcId="{C32451E2-EFBF-4B0B-BB8A-B34C734EC0C2}" destId="{57CD2C66-4324-4BD7-ABD9-34A6E9A4C725}" srcOrd="1" destOrd="0" presId="urn:microsoft.com/office/officeart/2005/8/layout/orgChart1"/>
    <dgm:cxn modelId="{65690CFA-FF53-44E0-B66C-75D19E8E12AB}" type="presParOf" srcId="{1FF57ADA-3DC7-498E-A609-A73B9A3EA8C6}" destId="{B7FC29D1-81A3-45C5-AF8C-0E094EE7A0BF}" srcOrd="1" destOrd="0" presId="urn:microsoft.com/office/officeart/2005/8/layout/orgChart1"/>
    <dgm:cxn modelId="{35EF3659-A4EC-4ADA-B3C8-3AD86CF0B23E}" type="presParOf" srcId="{1FF57ADA-3DC7-498E-A609-A73B9A3EA8C6}" destId="{7C1B9BF1-20F2-4FF3-BF4B-6A4D3FEC3FD0}" srcOrd="2" destOrd="0" presId="urn:microsoft.com/office/officeart/2005/8/layout/orgChart1"/>
    <dgm:cxn modelId="{C4BE9B06-7604-47D8-8F32-D6B43A0B07B6}" type="presParOf" srcId="{D45E3BDF-F510-4170-8A15-0023AB2C01B4}" destId="{0862DC9E-7BD7-4519-BB0F-EA7C22D6F61D}" srcOrd="1" destOrd="0" presId="urn:microsoft.com/office/officeart/2005/8/layout/orgChart1"/>
    <dgm:cxn modelId="{93C35507-8B22-4634-B768-55CE53A784F5}" type="presParOf" srcId="{0862DC9E-7BD7-4519-BB0F-EA7C22D6F61D}" destId="{73177E5C-E862-440A-A294-FD3B41F0C157}" srcOrd="0" destOrd="0" presId="urn:microsoft.com/office/officeart/2005/8/layout/orgChart1"/>
    <dgm:cxn modelId="{63DCC515-951E-45AB-A6D1-1F8A697E5F74}" type="presParOf" srcId="{73177E5C-E862-440A-A294-FD3B41F0C157}" destId="{6CFBC953-6818-4C3B-A12B-05FC0D0CCB78}" srcOrd="0" destOrd="0" presId="urn:microsoft.com/office/officeart/2005/8/layout/orgChart1"/>
    <dgm:cxn modelId="{A1C5315F-8681-44EF-8DF5-EF6F1B56314E}" type="presParOf" srcId="{73177E5C-E862-440A-A294-FD3B41F0C157}" destId="{86E7F9BC-3883-427C-BF67-96208307B115}" srcOrd="1" destOrd="0" presId="urn:microsoft.com/office/officeart/2005/8/layout/orgChart1"/>
    <dgm:cxn modelId="{444CD1D6-4958-45D6-9A8D-8298D1ADE983}" type="presParOf" srcId="{0862DC9E-7BD7-4519-BB0F-EA7C22D6F61D}" destId="{C421AB5E-FD45-43AD-B87D-3BB3028E2EB3}" srcOrd="1" destOrd="0" presId="urn:microsoft.com/office/officeart/2005/8/layout/orgChart1"/>
    <dgm:cxn modelId="{3183F56E-79A2-4E52-A858-B768A1B1C48D}" type="presParOf" srcId="{0862DC9E-7BD7-4519-BB0F-EA7C22D6F61D}" destId="{2E008B17-1965-471C-BB78-CC4C2D5935A4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E220AB-415C-46C6-BA8D-2333351B70C1}">
      <dsp:nvSpPr>
        <dsp:cNvPr id="0" name=""/>
        <dsp:cNvSpPr/>
      </dsp:nvSpPr>
      <dsp:spPr>
        <a:xfrm>
          <a:off x="5257800" y="1351078"/>
          <a:ext cx="1134419" cy="103776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34419" y="1037766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337F5C-3059-4CA8-97EA-382405FC3DEF}">
      <dsp:nvSpPr>
        <dsp:cNvPr id="0" name=""/>
        <dsp:cNvSpPr/>
      </dsp:nvSpPr>
      <dsp:spPr>
        <a:xfrm>
          <a:off x="5257800" y="1351078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4117941" y="1849103"/>
              </a:lnTo>
              <a:lnTo>
                <a:pt x="4117941" y="208733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401603A-6B12-4DED-9C53-2C791D94FD29}">
      <dsp:nvSpPr>
        <dsp:cNvPr id="0" name=""/>
        <dsp:cNvSpPr/>
      </dsp:nvSpPr>
      <dsp:spPr>
        <a:xfrm>
          <a:off x="5257800" y="1351078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49103"/>
              </a:lnTo>
              <a:lnTo>
                <a:pt x="1372647" y="1849103"/>
              </a:lnTo>
              <a:lnTo>
                <a:pt x="1372647" y="208733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51954B-6075-49C9-98D3-386A9002F64D}">
      <dsp:nvSpPr>
        <dsp:cNvPr id="0" name=""/>
        <dsp:cNvSpPr/>
      </dsp:nvSpPr>
      <dsp:spPr>
        <a:xfrm>
          <a:off x="3885152" y="1351078"/>
          <a:ext cx="1372647" cy="2087331"/>
        </a:xfrm>
        <a:custGeom>
          <a:avLst/>
          <a:gdLst/>
          <a:ahLst/>
          <a:cxnLst/>
          <a:rect l="0" t="0" r="0" b="0"/>
          <a:pathLst>
            <a:path>
              <a:moveTo>
                <a:pt x="1372647" y="0"/>
              </a:moveTo>
              <a:lnTo>
                <a:pt x="1372647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C6523C-C0B4-4568-B993-77E8558366B6}">
      <dsp:nvSpPr>
        <dsp:cNvPr id="0" name=""/>
        <dsp:cNvSpPr/>
      </dsp:nvSpPr>
      <dsp:spPr>
        <a:xfrm>
          <a:off x="1139858" y="1351078"/>
          <a:ext cx="4117941" cy="2087331"/>
        </a:xfrm>
        <a:custGeom>
          <a:avLst/>
          <a:gdLst/>
          <a:ahLst/>
          <a:cxnLst/>
          <a:rect l="0" t="0" r="0" b="0"/>
          <a:pathLst>
            <a:path>
              <a:moveTo>
                <a:pt x="4117941" y="0"/>
              </a:moveTo>
              <a:lnTo>
                <a:pt x="4117941" y="1849103"/>
              </a:lnTo>
              <a:lnTo>
                <a:pt x="0" y="1849103"/>
              </a:lnTo>
              <a:lnTo>
                <a:pt x="0" y="2087331"/>
              </a:lnTo>
            </a:path>
          </a:pathLst>
        </a:custGeom>
        <a:noFill/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BF1E98C-E9AF-44AE-98FA-33925C0424FB}">
      <dsp:nvSpPr>
        <dsp:cNvPr id="0" name=""/>
        <dsp:cNvSpPr/>
      </dsp:nvSpPr>
      <dsp:spPr>
        <a:xfrm>
          <a:off x="4123380" y="216659"/>
          <a:ext cx="2268838" cy="113441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Welsh Government Oversight and Delivery Board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4123380" y="216659"/>
        <a:ext cx="2268838" cy="1134419"/>
      </dsp:txXfrm>
    </dsp:sp>
    <dsp:sp modelId="{9D0B5602-22D4-4DB4-B8E7-A5C7D18E586B}">
      <dsp:nvSpPr>
        <dsp:cNvPr id="0" name=""/>
        <dsp:cNvSpPr/>
      </dsp:nvSpPr>
      <dsp:spPr>
        <a:xfrm>
          <a:off x="5439" y="3438409"/>
          <a:ext cx="2268838" cy="1134419"/>
        </a:xfrm>
        <a:prstGeom prst="rect">
          <a:avLst/>
        </a:prstGeom>
        <a:solidFill>
          <a:schemeClr val="accent6">
            <a:lumMod val="20000"/>
            <a:lumOff val="8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Workstream 1.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Mental Health Outcomes Framework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5439" y="3438409"/>
        <a:ext cx="2268838" cy="1134419"/>
      </dsp:txXfrm>
    </dsp:sp>
    <dsp:sp modelId="{EDC489B1-5820-40B1-AD98-42FC90C4D693}">
      <dsp:nvSpPr>
        <dsp:cNvPr id="0" name=""/>
        <dsp:cNvSpPr/>
      </dsp:nvSpPr>
      <dsp:spPr>
        <a:xfrm>
          <a:off x="2750733" y="3438409"/>
          <a:ext cx="2268838" cy="1134419"/>
        </a:xfrm>
        <a:prstGeom prst="rect">
          <a:avLst/>
        </a:prstGeom>
        <a:solidFill>
          <a:schemeClr val="accent6">
            <a:lumMod val="40000"/>
            <a:lumOff val="6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Workstream 2</a:t>
          </a:r>
        </a:p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Patient Outcomes Reporting Measure (PROMS)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2750733" y="3438409"/>
        <a:ext cx="2268838" cy="1134419"/>
      </dsp:txXfrm>
    </dsp:sp>
    <dsp:sp modelId="{0C541C08-B18B-4ADC-BB1E-E36B005839EC}">
      <dsp:nvSpPr>
        <dsp:cNvPr id="0" name=""/>
        <dsp:cNvSpPr/>
      </dsp:nvSpPr>
      <dsp:spPr>
        <a:xfrm>
          <a:off x="5496028" y="3438409"/>
          <a:ext cx="2268838" cy="1134419"/>
        </a:xfrm>
        <a:prstGeom prst="rect">
          <a:avLst/>
        </a:prstGeom>
        <a:solidFill>
          <a:schemeClr val="accent6">
            <a:lumMod val="60000"/>
            <a:lumOff val="40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Workstream 3</a:t>
          </a:r>
          <a:br>
            <a:rPr lang="en-US" sz="1800" kern="1200" dirty="0">
              <a:solidFill>
                <a:schemeClr val="tx1"/>
              </a:solidFill>
            </a:rPr>
          </a:br>
          <a:r>
            <a:rPr lang="en-US" sz="1800" kern="1200" dirty="0">
              <a:solidFill>
                <a:schemeClr val="tx1"/>
              </a:solidFill>
            </a:rPr>
            <a:t>A National Data Resource for Mental Health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5496028" y="3438409"/>
        <a:ext cx="2268838" cy="1134419"/>
      </dsp:txXfrm>
    </dsp:sp>
    <dsp:sp modelId="{4A9F6F7E-7D95-4D58-BD60-3588067548E7}">
      <dsp:nvSpPr>
        <dsp:cNvPr id="0" name=""/>
        <dsp:cNvSpPr/>
      </dsp:nvSpPr>
      <dsp:spPr>
        <a:xfrm>
          <a:off x="8241322" y="3438409"/>
          <a:ext cx="2268838" cy="113441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Workstream 3 National Data Resource for Mental Health</a:t>
          </a:r>
          <a:endParaRPr lang="en-GB" sz="1800" kern="1200" dirty="0"/>
        </a:p>
      </dsp:txBody>
      <dsp:txXfrm>
        <a:off x="8241322" y="3438409"/>
        <a:ext cx="2268838" cy="1134419"/>
      </dsp:txXfrm>
    </dsp:sp>
    <dsp:sp modelId="{92378E80-13C5-4A04-A981-5B3942E7D7DA}">
      <dsp:nvSpPr>
        <dsp:cNvPr id="0" name=""/>
        <dsp:cNvSpPr/>
      </dsp:nvSpPr>
      <dsp:spPr>
        <a:xfrm>
          <a:off x="3842975" y="1821635"/>
          <a:ext cx="2549243" cy="113441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Mental Health Outcome and Measures Board 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3842975" y="1821635"/>
        <a:ext cx="2549243" cy="1134419"/>
      </dsp:txXfrm>
    </dsp:sp>
    <dsp:sp modelId="{6CFBC953-6818-4C3B-A12B-05FC0D0CCB78}">
      <dsp:nvSpPr>
        <dsp:cNvPr id="0" name=""/>
        <dsp:cNvSpPr/>
      </dsp:nvSpPr>
      <dsp:spPr>
        <a:xfrm>
          <a:off x="8246761" y="3442867"/>
          <a:ext cx="2268838" cy="1134419"/>
        </a:xfrm>
        <a:prstGeom prst="rect">
          <a:avLst/>
        </a:prstGeom>
        <a:solidFill>
          <a:schemeClr val="accent6">
            <a:lumMod val="7500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>
              <a:solidFill>
                <a:schemeClr val="tx1"/>
              </a:solidFill>
            </a:rPr>
            <a:t>WCCIS Update on Progress 3B </a:t>
          </a:r>
        </a:p>
      </dsp:txBody>
      <dsp:txXfrm>
        <a:off x="8246761" y="3442867"/>
        <a:ext cx="2268838" cy="113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AA280-BC27-4258-97D4-377240EC2AE1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F380C5-5185-48B1-B500-E1D192CAA2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1803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MH Outcomes and Measure Board, </a:t>
            </a:r>
          </a:p>
          <a:p>
            <a:endParaRPr lang="en-GB" dirty="0"/>
          </a:p>
          <a:p>
            <a:r>
              <a:rPr lang="en-GB" dirty="0"/>
              <a:t>Good Accountability and Governance Structures – All will a set of objectives that align  - (Speak to Lesley on WCCIS – is this reporting or a 4</a:t>
            </a:r>
            <a:r>
              <a:rPr lang="en-GB" baseline="30000" dirty="0"/>
              <a:t>th</a:t>
            </a:r>
            <a:r>
              <a:rPr lang="en-GB" dirty="0"/>
              <a:t> </a:t>
            </a:r>
            <a:r>
              <a:rPr lang="en-GB" dirty="0" err="1"/>
              <a:t>workstream</a:t>
            </a:r>
            <a:r>
              <a:rPr lang="en-GB" dirty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3C8860-155D-43EB-9F9A-F246FC3545D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65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697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7950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90975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728474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36344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5881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260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0924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6046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874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7287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92FD3E-3CF2-4A9E-974E-9481E09B506E}" type="datetimeFigureOut">
              <a:rPr lang="en-GB" smtClean="0"/>
              <a:t>09/05/2022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D87827-8864-4849-AA84-AF186A5A6C0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32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5DB73C-67DD-4046-BB96-C8D12254B5C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365125"/>
            <a:ext cx="10515600" cy="1325563"/>
          </a:xfrm>
        </p:spPr>
        <p:txBody>
          <a:bodyPr/>
          <a:lstStyle/>
          <a:p>
            <a:br>
              <a:rPr lang="en-GB" dirty="0"/>
            </a:br>
            <a:endParaRPr lang="en-GB" dirty="0"/>
          </a:p>
        </p:txBody>
      </p:sp>
      <p:graphicFrame>
        <p:nvGraphicFramePr>
          <p:cNvPr id="5" name="Content Placeholder 3">
            <a:extLst>
              <a:ext uri="{FF2B5EF4-FFF2-40B4-BE49-F238E27FC236}">
                <a16:creationId xmlns:a16="http://schemas.microsoft.com/office/drawing/2014/main" id="{0E87AB9B-CC50-4425-A084-1F0D86DEA32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598071"/>
              </p:ext>
            </p:extLst>
          </p:nvPr>
        </p:nvGraphicFramePr>
        <p:xfrm>
          <a:off x="838200" y="1825625"/>
          <a:ext cx="10515600" cy="4789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ectangle 2"/>
          <p:cNvSpPr/>
          <p:nvPr/>
        </p:nvSpPr>
        <p:spPr>
          <a:xfrm>
            <a:off x="277091" y="295564"/>
            <a:ext cx="11739418" cy="1163781"/>
          </a:xfrm>
          <a:prstGeom prst="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Mental Health Outcome and Measures Board Structure Reporting and Accountability Structure 2021/22</a:t>
            </a:r>
          </a:p>
        </p:txBody>
      </p:sp>
    </p:spTree>
    <p:extLst>
      <p:ext uri="{BB962C8B-B14F-4D97-AF65-F5344CB8AC3E}">
        <p14:creationId xmlns:p14="http://schemas.microsoft.com/office/powerpoint/2010/main" val="4783051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101</Words>
  <Application>Microsoft Office PowerPoint</Application>
  <PresentationFormat>Widescreen</PresentationFormat>
  <Paragraphs>15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 </vt:lpstr>
    </vt:vector>
  </TitlesOfParts>
  <Company>7A5B3SRVSCCMCB1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Colette Rees (CTM UHB - Mental Health )</dc:creator>
  <cp:lastModifiedBy>Ricky Thomas (CTM UHB - NCCU Corporate Services)</cp:lastModifiedBy>
  <cp:revision>3</cp:revision>
  <dcterms:created xsi:type="dcterms:W3CDTF">2021-10-22T11:45:11Z</dcterms:created>
  <dcterms:modified xsi:type="dcterms:W3CDTF">2022-05-09T13:24:18Z</dcterms:modified>
</cp:coreProperties>
</file>