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421" r:id="rId2"/>
    <p:sldId id="425" r:id="rId3"/>
    <p:sldId id="42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image" Target="../media/image14.png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image" Target="../media/image14.png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5B4067-A769-410D-9911-B85C4E0C42D3}" type="doc">
      <dgm:prSet loTypeId="urn:microsoft.com/office/officeart/2005/8/layout/bList2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3291814C-392E-4B1B-8ECD-2F944C5504A9}">
      <dgm:prSet phldrT="[Text]" custT="1"/>
      <dgm:spPr/>
      <dgm:t>
        <a:bodyPr/>
        <a:lstStyle/>
        <a:p>
          <a:r>
            <a:rPr lang="en-GB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5. ED Staffing Dedicated to Ambulance Arrivals</a:t>
          </a:r>
        </a:p>
      </dgm:t>
    </dgm:pt>
    <dgm:pt modelId="{092CBA52-8A04-405A-B14E-121773609D3F}" type="parTrans" cxnId="{D63EE1C9-C129-4E04-B508-EEB90C1965FE}">
      <dgm:prSet/>
      <dgm:spPr/>
      <dgm:t>
        <a:bodyPr/>
        <a:lstStyle/>
        <a:p>
          <a:endParaRPr lang="en-GB" sz="1400"/>
        </a:p>
      </dgm:t>
    </dgm:pt>
    <dgm:pt modelId="{D80E716C-15F3-4F4B-B6EF-3EBACD7E4605}" type="sibTrans" cxnId="{D63EE1C9-C129-4E04-B508-EEB90C1965FE}">
      <dgm:prSet/>
      <dgm:spPr/>
      <dgm:t>
        <a:bodyPr/>
        <a:lstStyle/>
        <a:p>
          <a:endParaRPr lang="en-GB" sz="1400"/>
        </a:p>
      </dgm:t>
    </dgm:pt>
    <dgm:pt modelId="{3DA2AF5B-5CAC-46FA-9BAD-9480B98D69F4}">
      <dgm:prSet phldrT="[Text]" custT="1"/>
      <dgm:spPr/>
      <dgm:t>
        <a:bodyPr/>
        <a:lstStyle/>
        <a:p>
          <a:pPr algn="l"/>
          <a:endParaRPr lang="en-GB" sz="1400" dirty="0"/>
        </a:p>
      </dgm:t>
    </dgm:pt>
    <dgm:pt modelId="{23CAA6EF-7282-49D0-8A83-3870F3527F24}" type="parTrans" cxnId="{CCE4EC2E-C96A-4808-B994-E7F7BC3C1728}">
      <dgm:prSet/>
      <dgm:spPr/>
      <dgm:t>
        <a:bodyPr/>
        <a:lstStyle/>
        <a:p>
          <a:endParaRPr lang="en-GB" sz="1400"/>
        </a:p>
      </dgm:t>
    </dgm:pt>
    <dgm:pt modelId="{E311E858-525A-4236-8D6D-E99D37F21CC8}" type="sibTrans" cxnId="{CCE4EC2E-C96A-4808-B994-E7F7BC3C1728}">
      <dgm:prSet/>
      <dgm:spPr/>
      <dgm:t>
        <a:bodyPr/>
        <a:lstStyle/>
        <a:p>
          <a:endParaRPr lang="en-GB" sz="1400"/>
        </a:p>
      </dgm:t>
    </dgm:pt>
    <dgm:pt modelId="{2AFAB799-1E48-4534-B42D-F02A4973500F}">
      <dgm:prSet phldrT="[Text]" custT="1"/>
      <dgm:spPr/>
      <dgm:t>
        <a:bodyPr/>
        <a:lstStyle/>
        <a:p>
          <a:r>
            <a: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7. Speciality Access for Expected Patients</a:t>
          </a:r>
        </a:p>
      </dgm:t>
    </dgm:pt>
    <dgm:pt modelId="{6A2A190C-1CFB-413D-A589-EBF48EE8EB0D}" type="parTrans" cxnId="{32605B05-2B5B-4116-B6B0-27A1270B6EC9}">
      <dgm:prSet/>
      <dgm:spPr/>
      <dgm:t>
        <a:bodyPr/>
        <a:lstStyle/>
        <a:p>
          <a:endParaRPr lang="en-GB" sz="1400"/>
        </a:p>
      </dgm:t>
    </dgm:pt>
    <dgm:pt modelId="{0CD858F3-B790-43A1-90E5-0701F154E005}" type="sibTrans" cxnId="{32605B05-2B5B-4116-B6B0-27A1270B6EC9}">
      <dgm:prSet/>
      <dgm:spPr/>
      <dgm:t>
        <a:bodyPr/>
        <a:lstStyle/>
        <a:p>
          <a:endParaRPr lang="en-GB" sz="1400"/>
        </a:p>
      </dgm:t>
    </dgm:pt>
    <dgm:pt modelId="{5BF7B2D5-6E0F-40AE-AE68-80112C9D87C0}">
      <dgm:prSet phldrT="[Text]" custT="1"/>
      <dgm:spPr/>
      <dgm:t>
        <a:bodyPr/>
        <a:lstStyle/>
        <a:p>
          <a:r>
            <a:rPr lang="en-GB" sz="1400" dirty="0"/>
            <a:t>Direct Access Pathways</a:t>
          </a:r>
        </a:p>
      </dgm:t>
    </dgm:pt>
    <dgm:pt modelId="{81DA96A3-E796-45AC-886E-EF5C1F46280D}" type="parTrans" cxnId="{8EC97059-CCFB-41AA-8B8A-2E79CF3BD050}">
      <dgm:prSet/>
      <dgm:spPr/>
      <dgm:t>
        <a:bodyPr/>
        <a:lstStyle/>
        <a:p>
          <a:endParaRPr lang="en-GB" sz="1400"/>
        </a:p>
      </dgm:t>
    </dgm:pt>
    <dgm:pt modelId="{EE5B2BA3-64E9-4931-B61E-0CFA2C1832F6}" type="sibTrans" cxnId="{8EC97059-CCFB-41AA-8B8A-2E79CF3BD050}">
      <dgm:prSet/>
      <dgm:spPr/>
      <dgm:t>
        <a:bodyPr/>
        <a:lstStyle/>
        <a:p>
          <a:endParaRPr lang="en-GB" sz="1400"/>
        </a:p>
      </dgm:t>
    </dgm:pt>
    <dgm:pt modelId="{808F0ADF-6EE0-495B-BA47-53495EEE4BE1}">
      <dgm:prSet phldrT="[Text]" custT="1"/>
      <dgm:spPr/>
      <dgm:t>
        <a:bodyPr/>
        <a:lstStyle/>
        <a:p>
          <a:r>
            <a: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8. Ambulance</a:t>
          </a:r>
          <a:r>
            <a:rPr lang="en-GB" sz="1400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Handover Screen Processes</a:t>
          </a:r>
          <a:endParaRPr lang="en-GB" sz="1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B3F408A-495D-4EFD-BBC7-0F7233001EED}" type="parTrans" cxnId="{4B670ED2-9E64-4FF1-84BC-466DCD6A596E}">
      <dgm:prSet/>
      <dgm:spPr/>
      <dgm:t>
        <a:bodyPr/>
        <a:lstStyle/>
        <a:p>
          <a:endParaRPr lang="en-GB" sz="1400"/>
        </a:p>
      </dgm:t>
    </dgm:pt>
    <dgm:pt modelId="{378605F0-9C15-4E2E-B7F4-F0FBDAE8A049}" type="sibTrans" cxnId="{4B670ED2-9E64-4FF1-84BC-466DCD6A596E}">
      <dgm:prSet/>
      <dgm:spPr/>
      <dgm:t>
        <a:bodyPr/>
        <a:lstStyle/>
        <a:p>
          <a:endParaRPr lang="en-GB" sz="1400"/>
        </a:p>
      </dgm:t>
    </dgm:pt>
    <dgm:pt modelId="{476A8689-99F9-49D4-864D-6545ABB1EBA3}">
      <dgm:prSet phldrT="[Text]" custT="1"/>
      <dgm:spPr/>
      <dgm:t>
        <a:bodyPr/>
        <a:lstStyle/>
        <a:p>
          <a:endParaRPr lang="en-GB" sz="1000" dirty="0"/>
        </a:p>
      </dgm:t>
    </dgm:pt>
    <dgm:pt modelId="{8935552D-B40A-4FFE-832D-626860EBF359}" type="parTrans" cxnId="{774146F8-9A58-4B04-A399-ECD3093E2498}">
      <dgm:prSet/>
      <dgm:spPr/>
      <dgm:t>
        <a:bodyPr/>
        <a:lstStyle/>
        <a:p>
          <a:endParaRPr lang="en-GB" sz="1400"/>
        </a:p>
      </dgm:t>
    </dgm:pt>
    <dgm:pt modelId="{C2D8CE2E-FF36-4066-BF16-16E283924114}" type="sibTrans" cxnId="{774146F8-9A58-4B04-A399-ECD3093E2498}">
      <dgm:prSet/>
      <dgm:spPr/>
      <dgm:t>
        <a:bodyPr/>
        <a:lstStyle/>
        <a:p>
          <a:endParaRPr lang="en-GB" sz="1400"/>
        </a:p>
      </dgm:t>
    </dgm:pt>
    <dgm:pt modelId="{4C6225B3-2464-443E-B1A2-B0A80173D9D2}">
      <dgm:prSet custT="1"/>
      <dgm:spPr/>
      <dgm:t>
        <a:bodyPr/>
        <a:lstStyle/>
        <a:p>
          <a:r>
            <a: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4. Access to Launchpad</a:t>
          </a:r>
        </a:p>
      </dgm:t>
    </dgm:pt>
    <dgm:pt modelId="{2D3C629B-3C85-4267-AF4F-2AE9BE0B6A46}" type="parTrans" cxnId="{C4A97644-5440-4F72-801A-1CE4F73A9C20}">
      <dgm:prSet/>
      <dgm:spPr/>
      <dgm:t>
        <a:bodyPr/>
        <a:lstStyle/>
        <a:p>
          <a:endParaRPr lang="en-GB" sz="1400"/>
        </a:p>
      </dgm:t>
    </dgm:pt>
    <dgm:pt modelId="{21CF3748-6612-4439-91CC-2845730A17C6}" type="sibTrans" cxnId="{C4A97644-5440-4F72-801A-1CE4F73A9C20}">
      <dgm:prSet/>
      <dgm:spPr/>
      <dgm:t>
        <a:bodyPr/>
        <a:lstStyle/>
        <a:p>
          <a:endParaRPr lang="en-GB" sz="1400"/>
        </a:p>
      </dgm:t>
    </dgm:pt>
    <dgm:pt modelId="{5719E2AB-0B6C-4E77-AEF5-41F41745F17B}">
      <dgm:prSet custT="1"/>
      <dgm:spPr/>
      <dgm:t>
        <a:bodyPr/>
        <a:lstStyle/>
        <a:p>
          <a:r>
            <a: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6. Pre Alert Processes in Place</a:t>
          </a:r>
        </a:p>
      </dgm:t>
    </dgm:pt>
    <dgm:pt modelId="{288EC9E5-4E0B-4B4B-8E8D-BB8452B6E760}" type="parTrans" cxnId="{56F81E9D-92DB-4588-9871-309A2551BE94}">
      <dgm:prSet/>
      <dgm:spPr/>
      <dgm:t>
        <a:bodyPr/>
        <a:lstStyle/>
        <a:p>
          <a:endParaRPr lang="en-GB" sz="1400"/>
        </a:p>
      </dgm:t>
    </dgm:pt>
    <dgm:pt modelId="{B210236D-CCEA-48B2-B223-B22AE4A16D5D}" type="sibTrans" cxnId="{56F81E9D-92DB-4588-9871-309A2551BE94}">
      <dgm:prSet/>
      <dgm:spPr/>
      <dgm:t>
        <a:bodyPr/>
        <a:lstStyle/>
        <a:p>
          <a:endParaRPr lang="en-GB" sz="1400"/>
        </a:p>
      </dgm:t>
    </dgm:pt>
    <dgm:pt modelId="{E740CD60-EB32-4155-9BC9-9D804F36BD0E}">
      <dgm:prSet custT="1"/>
      <dgm:spPr/>
      <dgm:t>
        <a:bodyPr/>
        <a:lstStyle/>
        <a:p>
          <a:r>
            <a: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 Ratified Policies in place and adhered to</a:t>
          </a:r>
        </a:p>
      </dgm:t>
    </dgm:pt>
    <dgm:pt modelId="{81478826-DF37-4146-A702-53430BAE9DDC}" type="parTrans" cxnId="{6B51478A-F0B8-4CB0-9359-30992337717B}">
      <dgm:prSet/>
      <dgm:spPr/>
      <dgm:t>
        <a:bodyPr/>
        <a:lstStyle/>
        <a:p>
          <a:endParaRPr lang="en-GB" sz="1400"/>
        </a:p>
      </dgm:t>
    </dgm:pt>
    <dgm:pt modelId="{7330018D-28CC-40D0-8052-12B5CE81DA3C}" type="sibTrans" cxnId="{6B51478A-F0B8-4CB0-9359-30992337717B}">
      <dgm:prSet/>
      <dgm:spPr/>
      <dgm:t>
        <a:bodyPr/>
        <a:lstStyle/>
        <a:p>
          <a:endParaRPr lang="en-GB" sz="1400"/>
        </a:p>
      </dgm:t>
    </dgm:pt>
    <dgm:pt modelId="{9E97FD68-E7C5-4369-9482-C07891765329}">
      <dgm:prSet custT="1"/>
      <dgm:spPr/>
      <dgm:t>
        <a:bodyPr/>
        <a:lstStyle/>
        <a:p>
          <a:r>
            <a: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Every</a:t>
          </a:r>
          <a:r>
            <a:rPr lang="en-GB" sz="1400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patient booked in within 5 minutes of arrival</a:t>
          </a:r>
          <a:endParaRPr lang="en-GB" sz="1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8576FC2-7259-4F13-8BDB-8C90C76B3ECF}" type="parTrans" cxnId="{369B17CC-9FCD-436D-95C4-BF67AC72C709}">
      <dgm:prSet/>
      <dgm:spPr/>
      <dgm:t>
        <a:bodyPr/>
        <a:lstStyle/>
        <a:p>
          <a:endParaRPr lang="en-GB" sz="1400"/>
        </a:p>
      </dgm:t>
    </dgm:pt>
    <dgm:pt modelId="{F8E5F163-8019-4EFC-B6FE-18389A00B886}" type="sibTrans" cxnId="{369B17CC-9FCD-436D-95C4-BF67AC72C709}">
      <dgm:prSet/>
      <dgm:spPr/>
      <dgm:t>
        <a:bodyPr/>
        <a:lstStyle/>
        <a:p>
          <a:endParaRPr lang="en-GB" sz="1400"/>
        </a:p>
      </dgm:t>
    </dgm:pt>
    <dgm:pt modelId="{7771C258-598A-404C-954C-D8E756828DBE}">
      <dgm:prSet custT="1"/>
      <dgm:spPr/>
      <dgm:t>
        <a:bodyPr/>
        <a:lstStyle/>
        <a:p>
          <a:r>
            <a:rPr lang="en-GB" sz="1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 Every patient handed over within 15 minutes of arrival</a:t>
          </a:r>
        </a:p>
      </dgm:t>
    </dgm:pt>
    <dgm:pt modelId="{32F9C1EE-C42E-44D2-9A6D-433EBFA4F575}" type="parTrans" cxnId="{2F9C2D9E-2E7D-4DA8-842F-9AA2F7D3FDFF}">
      <dgm:prSet/>
      <dgm:spPr/>
      <dgm:t>
        <a:bodyPr/>
        <a:lstStyle/>
        <a:p>
          <a:endParaRPr lang="en-GB" sz="1400"/>
        </a:p>
      </dgm:t>
    </dgm:pt>
    <dgm:pt modelId="{23F056B7-4FBB-46C8-B7AA-B3FBA2546CDA}" type="sibTrans" cxnId="{2F9C2D9E-2E7D-4DA8-842F-9AA2F7D3FDFF}">
      <dgm:prSet/>
      <dgm:spPr/>
      <dgm:t>
        <a:bodyPr/>
        <a:lstStyle/>
        <a:p>
          <a:endParaRPr lang="en-GB" sz="1400"/>
        </a:p>
      </dgm:t>
    </dgm:pt>
    <dgm:pt modelId="{1E2BC3A5-BD91-4BC7-BB77-E9AEAEB6F380}">
      <dgm:prSet custT="1"/>
      <dgm:spPr/>
      <dgm:t>
        <a:bodyPr/>
        <a:lstStyle/>
        <a:p>
          <a:pPr algn="l"/>
          <a:r>
            <a:rPr lang="en-GB" sz="1200" dirty="0"/>
            <a:t>IT systems in place to capture KPI Time to Triage – 15 </a:t>
          </a:r>
          <a:r>
            <a:rPr lang="en-GB" sz="1200" dirty="0" err="1"/>
            <a:t>mins</a:t>
          </a:r>
          <a:endParaRPr lang="en-GB" sz="1200" dirty="0"/>
        </a:p>
      </dgm:t>
    </dgm:pt>
    <dgm:pt modelId="{16112678-0FE3-4732-92B8-E7AA14D6EF07}" type="parTrans" cxnId="{0E625AD9-0C80-4AFC-A3B0-359F98CA0D36}">
      <dgm:prSet/>
      <dgm:spPr/>
      <dgm:t>
        <a:bodyPr/>
        <a:lstStyle/>
        <a:p>
          <a:endParaRPr lang="en-GB" sz="1400"/>
        </a:p>
      </dgm:t>
    </dgm:pt>
    <dgm:pt modelId="{FDD7176C-9F56-42FA-A020-7BF459CB7343}" type="sibTrans" cxnId="{0E625AD9-0C80-4AFC-A3B0-359F98CA0D36}">
      <dgm:prSet/>
      <dgm:spPr/>
      <dgm:t>
        <a:bodyPr/>
        <a:lstStyle/>
        <a:p>
          <a:endParaRPr lang="en-GB" sz="1400"/>
        </a:p>
      </dgm:t>
    </dgm:pt>
    <dgm:pt modelId="{164923D6-E38E-4D2A-A036-F922747C0518}">
      <dgm:prSet custT="1"/>
      <dgm:spPr/>
      <dgm:t>
        <a:bodyPr/>
        <a:lstStyle/>
        <a:p>
          <a:pPr algn="l"/>
          <a:r>
            <a:rPr lang="en-GB" sz="1400" dirty="0"/>
            <a:t>Controller</a:t>
          </a:r>
        </a:p>
      </dgm:t>
    </dgm:pt>
    <dgm:pt modelId="{5B76EDC5-10BB-447E-B930-8F7E4B62E0B9}" type="parTrans" cxnId="{B972C5C2-D4E6-45C4-83BE-C47B04F60C36}">
      <dgm:prSet/>
      <dgm:spPr/>
      <dgm:t>
        <a:bodyPr/>
        <a:lstStyle/>
        <a:p>
          <a:endParaRPr lang="en-GB" sz="1400"/>
        </a:p>
      </dgm:t>
    </dgm:pt>
    <dgm:pt modelId="{C4C46186-B5E3-4B34-979E-542BD7B45CA7}" type="sibTrans" cxnId="{B972C5C2-D4E6-45C4-83BE-C47B04F60C36}">
      <dgm:prSet/>
      <dgm:spPr/>
      <dgm:t>
        <a:bodyPr/>
        <a:lstStyle/>
        <a:p>
          <a:endParaRPr lang="en-GB" sz="1400"/>
        </a:p>
      </dgm:t>
    </dgm:pt>
    <dgm:pt modelId="{E3587393-3C8A-4F20-B103-9C486E0B0F35}">
      <dgm:prSet custT="1"/>
      <dgm:spPr/>
      <dgm:t>
        <a:bodyPr/>
        <a:lstStyle/>
        <a:p>
          <a:pPr algn="l"/>
          <a:r>
            <a:rPr lang="en-GB" sz="1200" dirty="0"/>
            <a:t>Regular audit of KPI data</a:t>
          </a:r>
        </a:p>
      </dgm:t>
    </dgm:pt>
    <dgm:pt modelId="{F1564016-67BF-43D9-A049-39DCFE0137BC}" type="parTrans" cxnId="{D58E7211-545C-4EF8-BC62-7BF61C103A19}">
      <dgm:prSet/>
      <dgm:spPr/>
      <dgm:t>
        <a:bodyPr/>
        <a:lstStyle/>
        <a:p>
          <a:endParaRPr lang="en-GB" sz="1400"/>
        </a:p>
      </dgm:t>
    </dgm:pt>
    <dgm:pt modelId="{7F688E2B-49CC-4FE8-BCBB-D25B5B96C7C0}" type="sibTrans" cxnId="{D58E7211-545C-4EF8-BC62-7BF61C103A19}">
      <dgm:prSet/>
      <dgm:spPr/>
      <dgm:t>
        <a:bodyPr/>
        <a:lstStyle/>
        <a:p>
          <a:endParaRPr lang="en-GB" sz="1400"/>
        </a:p>
      </dgm:t>
    </dgm:pt>
    <dgm:pt modelId="{EFA8F850-BC9E-4C3E-AAC3-94F002C246A4}">
      <dgm:prSet custT="1"/>
      <dgm:spPr/>
      <dgm:t>
        <a:bodyPr/>
        <a:lstStyle/>
        <a:p>
          <a:r>
            <a:rPr lang="en-GB" sz="1400" dirty="0"/>
            <a:t>Staff preparedness for incoming demand</a:t>
          </a:r>
        </a:p>
      </dgm:t>
    </dgm:pt>
    <dgm:pt modelId="{98CA0BAF-3CE2-4FDB-BA1A-89D106155776}" type="parTrans" cxnId="{6942598C-8DBE-453D-956F-E14F01D851F9}">
      <dgm:prSet/>
      <dgm:spPr/>
      <dgm:t>
        <a:bodyPr/>
        <a:lstStyle/>
        <a:p>
          <a:endParaRPr lang="en-GB" sz="1400"/>
        </a:p>
      </dgm:t>
    </dgm:pt>
    <dgm:pt modelId="{0E411E21-8048-4ECE-A95E-D72AA929159C}" type="sibTrans" cxnId="{6942598C-8DBE-453D-956F-E14F01D851F9}">
      <dgm:prSet/>
      <dgm:spPr/>
      <dgm:t>
        <a:bodyPr/>
        <a:lstStyle/>
        <a:p>
          <a:endParaRPr lang="en-GB" sz="1400"/>
        </a:p>
      </dgm:t>
    </dgm:pt>
    <dgm:pt modelId="{8855D921-6C55-43F1-96B1-30E0E99C7AD2}">
      <dgm:prSet custT="1"/>
      <dgm:spPr/>
      <dgm:t>
        <a:bodyPr/>
        <a:lstStyle/>
        <a:p>
          <a:endParaRPr lang="en-GB" sz="1000" dirty="0"/>
        </a:p>
      </dgm:t>
    </dgm:pt>
    <dgm:pt modelId="{EB58267F-0F20-4591-938A-02AB72768795}" type="parTrans" cxnId="{51387051-332F-455D-8D89-BA0F07F60EAD}">
      <dgm:prSet/>
      <dgm:spPr/>
      <dgm:t>
        <a:bodyPr/>
        <a:lstStyle/>
        <a:p>
          <a:endParaRPr lang="en-GB" sz="1400"/>
        </a:p>
      </dgm:t>
    </dgm:pt>
    <dgm:pt modelId="{7B890AAF-74CF-4763-BFBD-CAC7C9DF6724}" type="sibTrans" cxnId="{51387051-332F-455D-8D89-BA0F07F60EAD}">
      <dgm:prSet/>
      <dgm:spPr/>
      <dgm:t>
        <a:bodyPr/>
        <a:lstStyle/>
        <a:p>
          <a:endParaRPr lang="en-GB" sz="1400"/>
        </a:p>
      </dgm:t>
    </dgm:pt>
    <dgm:pt modelId="{88FF7EEF-457C-4159-BBF9-0A1F7F230FA8}">
      <dgm:prSet custT="1"/>
      <dgm:spPr/>
      <dgm:t>
        <a:bodyPr/>
        <a:lstStyle/>
        <a:p>
          <a:r>
            <a:rPr lang="en-GB" sz="1400" dirty="0"/>
            <a:t>Care Standard 1c – Notification of significant patients ahead of arrival</a:t>
          </a:r>
        </a:p>
      </dgm:t>
    </dgm:pt>
    <dgm:pt modelId="{497847FD-37C4-416D-AF7B-04A71BF0A317}" type="parTrans" cxnId="{C399D3E6-4CE9-4AF2-B178-AE872F4A76C0}">
      <dgm:prSet/>
      <dgm:spPr/>
      <dgm:t>
        <a:bodyPr/>
        <a:lstStyle/>
        <a:p>
          <a:endParaRPr lang="en-GB" sz="1400"/>
        </a:p>
      </dgm:t>
    </dgm:pt>
    <dgm:pt modelId="{6AF52F22-F6CE-4FE5-A479-FDB4C5013CB6}" type="sibTrans" cxnId="{C399D3E6-4CE9-4AF2-B178-AE872F4A76C0}">
      <dgm:prSet/>
      <dgm:spPr/>
      <dgm:t>
        <a:bodyPr/>
        <a:lstStyle/>
        <a:p>
          <a:endParaRPr lang="en-GB" sz="1400"/>
        </a:p>
      </dgm:t>
    </dgm:pt>
    <dgm:pt modelId="{6AFF47B5-05AB-4108-945B-3EA433F28B41}">
      <dgm:prSet custT="1"/>
      <dgm:spPr/>
      <dgm:t>
        <a:bodyPr/>
        <a:lstStyle/>
        <a:p>
          <a:r>
            <a:rPr lang="en-GB" sz="1400" dirty="0"/>
            <a:t>Functioning IT equipment in each area to ensure compliance with the dual pin handover process</a:t>
          </a:r>
        </a:p>
      </dgm:t>
    </dgm:pt>
    <dgm:pt modelId="{4CCDA8BA-7AFE-43CF-BDEC-6D6853650939}" type="parTrans" cxnId="{9DA11F6D-7B7D-4F7C-A23F-D2CC758BFC49}">
      <dgm:prSet/>
      <dgm:spPr/>
      <dgm:t>
        <a:bodyPr/>
        <a:lstStyle/>
        <a:p>
          <a:endParaRPr lang="en-GB" sz="1400"/>
        </a:p>
      </dgm:t>
    </dgm:pt>
    <dgm:pt modelId="{0ED66BF4-86EC-4156-A2AF-AAEBAB26F6BF}" type="sibTrans" cxnId="{9DA11F6D-7B7D-4F7C-A23F-D2CC758BFC49}">
      <dgm:prSet/>
      <dgm:spPr/>
      <dgm:t>
        <a:bodyPr/>
        <a:lstStyle/>
        <a:p>
          <a:endParaRPr lang="en-GB" sz="1400"/>
        </a:p>
      </dgm:t>
    </dgm:pt>
    <dgm:pt modelId="{9E388BF9-55E7-4782-A41C-0761CC5DECA6}">
      <dgm:prSet custT="1"/>
      <dgm:spPr/>
      <dgm:t>
        <a:bodyPr/>
        <a:lstStyle/>
        <a:p>
          <a:r>
            <a:rPr lang="en-US" sz="1200" dirty="0"/>
            <a:t>Demand capacity modelling for staff rostering within reception facility</a:t>
          </a:r>
          <a:endParaRPr lang="en-GB" sz="1200" dirty="0"/>
        </a:p>
      </dgm:t>
    </dgm:pt>
    <dgm:pt modelId="{8523F14E-A991-49F3-889C-EBCD78E3BABD}" type="parTrans" cxnId="{EE56F056-762C-4E8E-BDAE-2E87CAEF63AE}">
      <dgm:prSet/>
      <dgm:spPr/>
      <dgm:t>
        <a:bodyPr/>
        <a:lstStyle/>
        <a:p>
          <a:endParaRPr lang="en-GB" sz="1400"/>
        </a:p>
      </dgm:t>
    </dgm:pt>
    <dgm:pt modelId="{4CFEBB17-4CB1-4193-B081-B1EDFB0D9386}" type="sibTrans" cxnId="{EE56F056-762C-4E8E-BDAE-2E87CAEF63AE}">
      <dgm:prSet/>
      <dgm:spPr/>
      <dgm:t>
        <a:bodyPr/>
        <a:lstStyle/>
        <a:p>
          <a:endParaRPr lang="en-GB" sz="1400"/>
        </a:p>
      </dgm:t>
    </dgm:pt>
    <dgm:pt modelId="{9D0EC72F-4F5D-4F79-9283-1DAA84F595AF}">
      <dgm:prSet custT="1"/>
      <dgm:spPr/>
      <dgm:t>
        <a:bodyPr/>
        <a:lstStyle/>
        <a:p>
          <a:endParaRPr lang="en-GB" sz="1400" dirty="0"/>
        </a:p>
      </dgm:t>
    </dgm:pt>
    <dgm:pt modelId="{E485F7B4-94D7-4FBA-A426-FA2686D515C8}" type="parTrans" cxnId="{64B55F1A-835F-4D0C-9D66-79A2DCA62794}">
      <dgm:prSet/>
      <dgm:spPr/>
      <dgm:t>
        <a:bodyPr/>
        <a:lstStyle/>
        <a:p>
          <a:endParaRPr lang="en-GB" sz="1400"/>
        </a:p>
      </dgm:t>
    </dgm:pt>
    <dgm:pt modelId="{8D35F61A-4AFB-42AD-ACB8-94E7F65FE887}" type="sibTrans" cxnId="{64B55F1A-835F-4D0C-9D66-79A2DCA62794}">
      <dgm:prSet/>
      <dgm:spPr/>
      <dgm:t>
        <a:bodyPr/>
        <a:lstStyle/>
        <a:p>
          <a:endParaRPr lang="en-GB" sz="1400"/>
        </a:p>
      </dgm:t>
    </dgm:pt>
    <dgm:pt modelId="{90C78E2E-08FF-49CC-AF23-17FED07C8A86}">
      <dgm:prSet custT="1"/>
      <dgm:spPr/>
      <dgm:t>
        <a:bodyPr/>
        <a:lstStyle/>
        <a:p>
          <a:r>
            <a:rPr lang="en-GB" sz="1200" dirty="0"/>
            <a:t>Immediate Release</a:t>
          </a:r>
        </a:p>
      </dgm:t>
    </dgm:pt>
    <dgm:pt modelId="{F1604B51-CFA0-4FD4-89C7-B2AB3DBCD056}" type="parTrans" cxnId="{DE12C4B7-8567-4259-8A6E-7A135226F94B}">
      <dgm:prSet/>
      <dgm:spPr/>
      <dgm:t>
        <a:bodyPr/>
        <a:lstStyle/>
        <a:p>
          <a:endParaRPr lang="en-GB"/>
        </a:p>
      </dgm:t>
    </dgm:pt>
    <dgm:pt modelId="{A737B39E-2684-49A5-B313-EE8313943DE1}" type="sibTrans" cxnId="{DE12C4B7-8567-4259-8A6E-7A135226F94B}">
      <dgm:prSet/>
      <dgm:spPr/>
      <dgm:t>
        <a:bodyPr/>
        <a:lstStyle/>
        <a:p>
          <a:endParaRPr lang="en-GB"/>
        </a:p>
      </dgm:t>
    </dgm:pt>
    <dgm:pt modelId="{F417C4F4-D9F2-4568-A9DA-6475DFDD30AC}">
      <dgm:prSet custT="1"/>
      <dgm:spPr/>
      <dgm:t>
        <a:bodyPr/>
        <a:lstStyle/>
        <a:p>
          <a:r>
            <a:rPr lang="en-GB" sz="1200" dirty="0"/>
            <a:t>Escalation</a:t>
          </a:r>
        </a:p>
      </dgm:t>
    </dgm:pt>
    <dgm:pt modelId="{7340EA65-2FCD-4DD6-926B-FFECE9D2A9B5}" type="parTrans" cxnId="{F370AF00-9888-4181-951A-CE0884AB5385}">
      <dgm:prSet/>
      <dgm:spPr/>
      <dgm:t>
        <a:bodyPr/>
        <a:lstStyle/>
        <a:p>
          <a:endParaRPr lang="en-GB"/>
        </a:p>
      </dgm:t>
    </dgm:pt>
    <dgm:pt modelId="{8092848A-0F53-4E75-AAD9-596D85BBF64D}" type="sibTrans" cxnId="{F370AF00-9888-4181-951A-CE0884AB5385}">
      <dgm:prSet/>
      <dgm:spPr/>
      <dgm:t>
        <a:bodyPr/>
        <a:lstStyle/>
        <a:p>
          <a:endParaRPr lang="en-GB"/>
        </a:p>
      </dgm:t>
    </dgm:pt>
    <dgm:pt modelId="{51BDE9E5-C80B-4D90-8351-0F7F5F363961}">
      <dgm:prSet custT="1"/>
      <dgm:spPr/>
      <dgm:t>
        <a:bodyPr/>
        <a:lstStyle/>
        <a:p>
          <a:r>
            <a:rPr lang="en-GB" sz="1200" dirty="0"/>
            <a:t>Fit 2 Sit</a:t>
          </a:r>
        </a:p>
      </dgm:t>
    </dgm:pt>
    <dgm:pt modelId="{AA8801EB-C799-404F-B019-74581CF22E5F}" type="parTrans" cxnId="{C547037A-5DC3-4D12-8605-3300B723E75E}">
      <dgm:prSet/>
      <dgm:spPr/>
      <dgm:t>
        <a:bodyPr/>
        <a:lstStyle/>
        <a:p>
          <a:endParaRPr lang="en-GB"/>
        </a:p>
      </dgm:t>
    </dgm:pt>
    <dgm:pt modelId="{59A5E031-7E6F-41AE-87EE-6E7A49506EFF}" type="sibTrans" cxnId="{C547037A-5DC3-4D12-8605-3300B723E75E}">
      <dgm:prSet/>
      <dgm:spPr/>
      <dgm:t>
        <a:bodyPr/>
        <a:lstStyle/>
        <a:p>
          <a:endParaRPr lang="en-GB"/>
        </a:p>
      </dgm:t>
    </dgm:pt>
    <dgm:pt modelId="{1111739F-5A46-4837-8BEF-4E89C6C17F69}">
      <dgm:prSet custT="1"/>
      <dgm:spPr/>
      <dgm:t>
        <a:bodyPr/>
        <a:lstStyle/>
        <a:p>
          <a:r>
            <a:rPr lang="en-GB" sz="1200" dirty="0"/>
            <a:t>Escalating Care of a Deteriorating Patient on the Back of an Ambulance</a:t>
          </a:r>
        </a:p>
      </dgm:t>
    </dgm:pt>
    <dgm:pt modelId="{F0F4141F-98AC-4C3F-B0D5-E3C73430B3BF}" type="parTrans" cxnId="{B6099DFD-4F5C-4713-BD8D-7B57E9885C0F}">
      <dgm:prSet/>
      <dgm:spPr/>
      <dgm:t>
        <a:bodyPr/>
        <a:lstStyle/>
        <a:p>
          <a:endParaRPr lang="en-GB"/>
        </a:p>
      </dgm:t>
    </dgm:pt>
    <dgm:pt modelId="{87063E3A-03CE-4561-A90E-230902941D4D}" type="sibTrans" cxnId="{B6099DFD-4F5C-4713-BD8D-7B57E9885C0F}">
      <dgm:prSet/>
      <dgm:spPr/>
      <dgm:t>
        <a:bodyPr/>
        <a:lstStyle/>
        <a:p>
          <a:endParaRPr lang="en-GB"/>
        </a:p>
      </dgm:t>
    </dgm:pt>
    <dgm:pt modelId="{82763720-A22D-4C73-AE4B-FBFF1E9DF595}">
      <dgm:prSet custT="1"/>
      <dgm:spPr/>
      <dgm:t>
        <a:bodyPr/>
        <a:lstStyle/>
        <a:p>
          <a:pPr algn="l"/>
          <a:r>
            <a:rPr lang="en-GB" sz="1400" dirty="0"/>
            <a:t>Ambulance Triage Nurse</a:t>
          </a:r>
        </a:p>
      </dgm:t>
    </dgm:pt>
    <dgm:pt modelId="{8CBC41B7-AD89-4865-AAC0-BD5AFE048FF1}" type="parTrans" cxnId="{FCFED8CA-C14A-4FC6-A118-5006FDBFA23F}">
      <dgm:prSet/>
      <dgm:spPr/>
      <dgm:t>
        <a:bodyPr/>
        <a:lstStyle/>
        <a:p>
          <a:endParaRPr lang="en-GB"/>
        </a:p>
      </dgm:t>
    </dgm:pt>
    <dgm:pt modelId="{7C9C78CA-09FE-425A-B834-989EAC931D02}" type="sibTrans" cxnId="{FCFED8CA-C14A-4FC6-A118-5006FDBFA23F}">
      <dgm:prSet/>
      <dgm:spPr/>
      <dgm:t>
        <a:bodyPr/>
        <a:lstStyle/>
        <a:p>
          <a:endParaRPr lang="en-GB"/>
        </a:p>
      </dgm:t>
    </dgm:pt>
    <dgm:pt modelId="{735FA8C6-4E3E-48BA-B790-5999C35E9748}">
      <dgm:prSet custT="1"/>
      <dgm:spPr/>
      <dgm:t>
        <a:bodyPr/>
        <a:lstStyle/>
        <a:p>
          <a:pPr algn="l"/>
          <a:r>
            <a:rPr lang="en-GB" sz="1400" dirty="0"/>
            <a:t>Dedicated Receptionist</a:t>
          </a:r>
        </a:p>
      </dgm:t>
    </dgm:pt>
    <dgm:pt modelId="{938082EB-5C8B-4F70-ACD3-72B67395CA7E}" type="parTrans" cxnId="{69BEEADA-B4B1-4432-88D4-221C450A6AA9}">
      <dgm:prSet/>
      <dgm:spPr/>
      <dgm:t>
        <a:bodyPr/>
        <a:lstStyle/>
        <a:p>
          <a:endParaRPr lang="en-GB"/>
        </a:p>
      </dgm:t>
    </dgm:pt>
    <dgm:pt modelId="{EBB71678-8338-4CCE-819E-535F7048C7F2}" type="sibTrans" cxnId="{69BEEADA-B4B1-4432-88D4-221C450A6AA9}">
      <dgm:prSet/>
      <dgm:spPr/>
      <dgm:t>
        <a:bodyPr/>
        <a:lstStyle/>
        <a:p>
          <a:endParaRPr lang="en-GB"/>
        </a:p>
      </dgm:t>
    </dgm:pt>
    <dgm:pt modelId="{37AC8DBA-4A38-4930-80BB-0FB537FC49F8}">
      <dgm:prSet custT="1"/>
      <dgm:spPr/>
      <dgm:t>
        <a:bodyPr/>
        <a:lstStyle/>
        <a:p>
          <a:r>
            <a:rPr lang="en-GB" sz="1200" dirty="0"/>
            <a:t>Dedicated receptionist</a:t>
          </a:r>
        </a:p>
      </dgm:t>
    </dgm:pt>
    <dgm:pt modelId="{4D573764-1D19-4DAA-81EA-F04C08547BA6}" type="parTrans" cxnId="{968F272D-8EB7-4F61-86CD-6F8472DE2C9D}">
      <dgm:prSet/>
      <dgm:spPr/>
      <dgm:t>
        <a:bodyPr/>
        <a:lstStyle/>
        <a:p>
          <a:endParaRPr lang="en-GB"/>
        </a:p>
      </dgm:t>
    </dgm:pt>
    <dgm:pt modelId="{29A9C5E6-B652-482A-87C2-24FC3D66DD24}" type="sibTrans" cxnId="{968F272D-8EB7-4F61-86CD-6F8472DE2C9D}">
      <dgm:prSet/>
      <dgm:spPr/>
      <dgm:t>
        <a:bodyPr/>
        <a:lstStyle/>
        <a:p>
          <a:endParaRPr lang="en-GB"/>
        </a:p>
      </dgm:t>
    </dgm:pt>
    <dgm:pt modelId="{08E60108-25FE-428E-9F5D-ACB4564B89D3}">
      <dgm:prSet custT="1"/>
      <dgm:spPr/>
      <dgm:t>
        <a:bodyPr/>
        <a:lstStyle/>
        <a:p>
          <a:pPr algn="l"/>
          <a:r>
            <a:rPr lang="en-GB" sz="1200" dirty="0"/>
            <a:t>Dedicated Ambulance Triage Nurse</a:t>
          </a:r>
        </a:p>
      </dgm:t>
    </dgm:pt>
    <dgm:pt modelId="{449C3D70-2A73-4988-A82E-05DF5133DC9E}" type="parTrans" cxnId="{439FD9EF-DC1E-4B90-9F70-AEE0FFBC116C}">
      <dgm:prSet/>
      <dgm:spPr/>
      <dgm:t>
        <a:bodyPr/>
        <a:lstStyle/>
        <a:p>
          <a:endParaRPr lang="en-GB"/>
        </a:p>
      </dgm:t>
    </dgm:pt>
    <dgm:pt modelId="{A2396FC7-09F2-4876-A303-D1F6DC07FB37}" type="sibTrans" cxnId="{439FD9EF-DC1E-4B90-9F70-AEE0FFBC116C}">
      <dgm:prSet/>
      <dgm:spPr/>
      <dgm:t>
        <a:bodyPr/>
        <a:lstStyle/>
        <a:p>
          <a:endParaRPr lang="en-GB"/>
        </a:p>
      </dgm:t>
    </dgm:pt>
    <dgm:pt modelId="{C4EC0267-140F-41BB-8384-E0C81CF384DF}">
      <dgm:prSet custT="1"/>
      <dgm:spPr/>
      <dgm:t>
        <a:bodyPr/>
        <a:lstStyle/>
        <a:p>
          <a:endParaRPr lang="en-GB" sz="1400" dirty="0"/>
        </a:p>
      </dgm:t>
    </dgm:pt>
    <dgm:pt modelId="{640F8AB5-A380-465A-800B-052EAC530B16}" type="parTrans" cxnId="{4F62E0ED-90AD-481F-AB8C-2BFF828B24BB}">
      <dgm:prSet/>
      <dgm:spPr/>
      <dgm:t>
        <a:bodyPr/>
        <a:lstStyle/>
        <a:p>
          <a:endParaRPr lang="en-GB"/>
        </a:p>
      </dgm:t>
    </dgm:pt>
    <dgm:pt modelId="{BC5D7C9F-A5AE-4954-8E1D-63BE28176DAC}" type="sibTrans" cxnId="{4F62E0ED-90AD-481F-AB8C-2BFF828B24BB}">
      <dgm:prSet/>
      <dgm:spPr/>
      <dgm:t>
        <a:bodyPr/>
        <a:lstStyle/>
        <a:p>
          <a:endParaRPr lang="en-GB"/>
        </a:p>
      </dgm:t>
    </dgm:pt>
    <dgm:pt modelId="{FF131A71-50CC-4884-A658-6F0ACC4E3909}">
      <dgm:prSet custT="1"/>
      <dgm:spPr/>
      <dgm:t>
        <a:bodyPr/>
        <a:lstStyle/>
        <a:p>
          <a:r>
            <a:rPr lang="en-GB" sz="1200" dirty="0"/>
            <a:t>Linked to Care Standard 2a – Meet and Greet</a:t>
          </a:r>
        </a:p>
      </dgm:t>
    </dgm:pt>
    <dgm:pt modelId="{5C9ABC9F-6116-4F3F-AD6F-4E6F42908500}" type="parTrans" cxnId="{5F3DABAE-E4D0-4F1D-8165-F2C2A76861B1}">
      <dgm:prSet/>
      <dgm:spPr/>
      <dgm:t>
        <a:bodyPr/>
        <a:lstStyle/>
        <a:p>
          <a:endParaRPr lang="en-GB"/>
        </a:p>
      </dgm:t>
    </dgm:pt>
    <dgm:pt modelId="{71100586-8CA3-452B-B86E-F3C6AC1C8E18}" type="sibTrans" cxnId="{5F3DABAE-E4D0-4F1D-8165-F2C2A76861B1}">
      <dgm:prSet/>
      <dgm:spPr/>
      <dgm:t>
        <a:bodyPr/>
        <a:lstStyle/>
        <a:p>
          <a:endParaRPr lang="en-GB"/>
        </a:p>
      </dgm:t>
    </dgm:pt>
    <dgm:pt modelId="{EAF67D29-B9F7-442F-BE69-AFD50CB40811}">
      <dgm:prSet phldrT="[Text]" custT="1"/>
      <dgm:spPr/>
      <dgm:t>
        <a:bodyPr/>
        <a:lstStyle/>
        <a:p>
          <a:endParaRPr lang="en-GB" sz="1400" dirty="0"/>
        </a:p>
      </dgm:t>
    </dgm:pt>
    <dgm:pt modelId="{95DD3897-D068-431E-93D3-7919A40A3AB3}" type="parTrans" cxnId="{CD49FD73-FE81-4CD4-A1E4-961E5F237087}">
      <dgm:prSet/>
      <dgm:spPr/>
      <dgm:t>
        <a:bodyPr/>
        <a:lstStyle/>
        <a:p>
          <a:endParaRPr lang="en-GB"/>
        </a:p>
      </dgm:t>
    </dgm:pt>
    <dgm:pt modelId="{C0C7BF3E-D177-4618-A42D-A1C07C2A46B4}" type="sibTrans" cxnId="{CD49FD73-FE81-4CD4-A1E4-961E5F237087}">
      <dgm:prSet/>
      <dgm:spPr/>
      <dgm:t>
        <a:bodyPr/>
        <a:lstStyle/>
        <a:p>
          <a:endParaRPr lang="en-GB"/>
        </a:p>
      </dgm:t>
    </dgm:pt>
    <dgm:pt modelId="{44A63BDC-9D70-4CC6-B1BA-27CF443A76FA}">
      <dgm:prSet custT="1"/>
      <dgm:spPr/>
      <dgm:t>
        <a:bodyPr/>
        <a:lstStyle/>
        <a:p>
          <a:pPr algn="l"/>
          <a:r>
            <a:rPr lang="en-GB" sz="1200" dirty="0"/>
            <a:t>Dual Pin handover process to be completed</a:t>
          </a:r>
        </a:p>
      </dgm:t>
    </dgm:pt>
    <dgm:pt modelId="{0B59EB33-D452-4DAD-B66D-F7122DEE6215}" type="parTrans" cxnId="{EDB1B7E9-86CA-4FC8-AB61-BBA4E1B5C673}">
      <dgm:prSet/>
      <dgm:spPr/>
      <dgm:t>
        <a:bodyPr/>
        <a:lstStyle/>
        <a:p>
          <a:endParaRPr lang="en-GB"/>
        </a:p>
      </dgm:t>
    </dgm:pt>
    <dgm:pt modelId="{2385CFA0-F2F7-47F6-8ADA-22CABED1AACD}" type="sibTrans" cxnId="{EDB1B7E9-86CA-4FC8-AB61-BBA4E1B5C673}">
      <dgm:prSet/>
      <dgm:spPr/>
      <dgm:t>
        <a:bodyPr/>
        <a:lstStyle/>
        <a:p>
          <a:endParaRPr lang="en-GB"/>
        </a:p>
      </dgm:t>
    </dgm:pt>
    <dgm:pt modelId="{9C1B7092-0FE6-4075-B334-CA6E5D875AC8}" type="pres">
      <dgm:prSet presAssocID="{B65B4067-A769-410D-9911-B85C4E0C42D3}" presName="diagram" presStyleCnt="0">
        <dgm:presLayoutVars>
          <dgm:dir/>
          <dgm:animLvl val="lvl"/>
          <dgm:resizeHandles val="exact"/>
        </dgm:presLayoutVars>
      </dgm:prSet>
      <dgm:spPr/>
    </dgm:pt>
    <dgm:pt modelId="{02C175B7-7819-4840-A45C-9E9A3B4E667B}" type="pres">
      <dgm:prSet presAssocID="{9E97FD68-E7C5-4369-9482-C07891765329}" presName="compNode" presStyleCnt="0"/>
      <dgm:spPr/>
    </dgm:pt>
    <dgm:pt modelId="{FC04CD33-6868-4071-A111-D1851DF023F8}" type="pres">
      <dgm:prSet presAssocID="{9E97FD68-E7C5-4369-9482-C07891765329}" presName="childRect" presStyleLbl="bgAcc1" presStyleIdx="0" presStyleCnt="8" custScaleX="108490" custScaleY="98909" custLinFactNeighborX="-30944" custLinFactNeighborY="438">
        <dgm:presLayoutVars>
          <dgm:bulletEnabled val="1"/>
        </dgm:presLayoutVars>
      </dgm:prSet>
      <dgm:spPr/>
    </dgm:pt>
    <dgm:pt modelId="{F29DBC6F-D1A4-4E73-881B-8E0C89DBF251}" type="pres">
      <dgm:prSet presAssocID="{9E97FD68-E7C5-4369-9482-C07891765329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0B52F0B4-FF96-4048-A543-6701F650FA0A}" type="pres">
      <dgm:prSet presAssocID="{9E97FD68-E7C5-4369-9482-C07891765329}" presName="parentRect" presStyleLbl="alignNode1" presStyleIdx="0" presStyleCnt="8" custScaleX="108490" custScaleY="98245" custLinFactNeighborX="-30944" custLinFactNeighborY="2810"/>
      <dgm:spPr/>
    </dgm:pt>
    <dgm:pt modelId="{0E495656-814E-46C9-80E6-3456F4B8B07E}" type="pres">
      <dgm:prSet presAssocID="{9E97FD68-E7C5-4369-9482-C07891765329}" presName="adorn" presStyleLbl="fgAccFollowNode1" presStyleIdx="0" presStyleCnt="8" custLinFactNeighborX="-55525" custLinFactNeighborY="-15937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F950B11-11FD-420E-8CC1-D7003C9264F5}" type="pres">
      <dgm:prSet presAssocID="{F8E5F163-8019-4EFC-B6FE-18389A00B886}" presName="sibTrans" presStyleLbl="sibTrans2D1" presStyleIdx="0" presStyleCnt="0"/>
      <dgm:spPr/>
    </dgm:pt>
    <dgm:pt modelId="{89509071-9ADD-4117-A853-F1143C9F0F45}" type="pres">
      <dgm:prSet presAssocID="{7771C258-598A-404C-954C-D8E756828DBE}" presName="compNode" presStyleCnt="0"/>
      <dgm:spPr/>
    </dgm:pt>
    <dgm:pt modelId="{D2FD449C-458A-4B45-B265-034B829C007B}" type="pres">
      <dgm:prSet presAssocID="{7771C258-598A-404C-954C-D8E756828DBE}" presName="childRect" presStyleLbl="bgAcc1" presStyleIdx="1" presStyleCnt="8" custScaleX="105206" custScaleY="98909" custLinFactNeighborX="-17853" custLinFactNeighborY="1454">
        <dgm:presLayoutVars>
          <dgm:bulletEnabled val="1"/>
        </dgm:presLayoutVars>
      </dgm:prSet>
      <dgm:spPr/>
    </dgm:pt>
    <dgm:pt modelId="{15EA86CD-7ED1-4021-B4CF-8F7029F11A86}" type="pres">
      <dgm:prSet presAssocID="{7771C258-598A-404C-954C-D8E756828DBE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EE6B480C-4928-4503-8797-57B5EDE1C15B}" type="pres">
      <dgm:prSet presAssocID="{7771C258-598A-404C-954C-D8E756828DBE}" presName="parentRect" presStyleLbl="alignNode1" presStyleIdx="1" presStyleCnt="8" custScaleX="105206" custLinFactNeighborX="-17143" custLinFactNeighborY="1932"/>
      <dgm:spPr/>
    </dgm:pt>
    <dgm:pt modelId="{285BF817-D86E-4681-B901-727074BBEEDE}" type="pres">
      <dgm:prSet presAssocID="{7771C258-598A-404C-954C-D8E756828DBE}" presName="adorn" presStyleLbl="fgAccFollowNode1" presStyleIdx="1" presStyleCnt="8" custLinFactNeighborX="-41592" custLinFactNeighborY="-2108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2DEEE72D-21D9-4376-9561-C9B400D31123}" type="pres">
      <dgm:prSet presAssocID="{23F056B7-4FBB-46C8-B7AA-B3FBA2546CDA}" presName="sibTrans" presStyleLbl="sibTrans2D1" presStyleIdx="0" presStyleCnt="0"/>
      <dgm:spPr/>
    </dgm:pt>
    <dgm:pt modelId="{ECFCCC27-11E5-42CD-833B-C760D0DCECF7}" type="pres">
      <dgm:prSet presAssocID="{E740CD60-EB32-4155-9BC9-9D804F36BD0E}" presName="compNode" presStyleCnt="0"/>
      <dgm:spPr/>
    </dgm:pt>
    <dgm:pt modelId="{DF089F03-98D2-4F2D-9C20-D07B6D607AB9}" type="pres">
      <dgm:prSet presAssocID="{E740CD60-EB32-4155-9BC9-9D804F36BD0E}" presName="childRect" presStyleLbl="bgAcc1" presStyleIdx="2" presStyleCnt="8" custScaleX="105206" custScaleY="98909" custLinFactNeighborX="-8116" custLinFactNeighborY="-349">
        <dgm:presLayoutVars>
          <dgm:bulletEnabled val="1"/>
        </dgm:presLayoutVars>
      </dgm:prSet>
      <dgm:spPr/>
    </dgm:pt>
    <dgm:pt modelId="{4134A56C-1D14-4E09-8D4E-6758F9EBADD8}" type="pres">
      <dgm:prSet presAssocID="{E740CD60-EB32-4155-9BC9-9D804F36BD0E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E40772DF-588E-4404-B688-14227D540354}" type="pres">
      <dgm:prSet presAssocID="{E740CD60-EB32-4155-9BC9-9D804F36BD0E}" presName="parentRect" presStyleLbl="alignNode1" presStyleIdx="2" presStyleCnt="8" custScaleX="105206" custLinFactNeighborX="-8034" custLinFactNeighborY="1863"/>
      <dgm:spPr/>
    </dgm:pt>
    <dgm:pt modelId="{F2F9F258-B560-48AF-8595-C8161E98228D}" type="pres">
      <dgm:prSet presAssocID="{E740CD60-EB32-4155-9BC9-9D804F36BD0E}" presName="adorn" presStyleLbl="fgAccFollowNode1" presStyleIdx="2" presStyleCnt="8" custLinFactNeighborX="-32476" custLinFactNeighborY="-14867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04BB84AE-441F-4F9B-B185-9B7E86818968}" type="pres">
      <dgm:prSet presAssocID="{7330018D-28CC-40D0-8052-12B5CE81DA3C}" presName="sibTrans" presStyleLbl="sibTrans2D1" presStyleIdx="0" presStyleCnt="0"/>
      <dgm:spPr/>
    </dgm:pt>
    <dgm:pt modelId="{28235EC0-9B9D-4A7F-AD0A-242F66238B1B}" type="pres">
      <dgm:prSet presAssocID="{4C6225B3-2464-443E-B1A2-B0A80173D9D2}" presName="compNode" presStyleCnt="0"/>
      <dgm:spPr/>
    </dgm:pt>
    <dgm:pt modelId="{ED56FF5B-6A93-456B-B5C2-83B713D670A4}" type="pres">
      <dgm:prSet presAssocID="{4C6225B3-2464-443E-B1A2-B0A80173D9D2}" presName="childRect" presStyleLbl="bgAcc1" presStyleIdx="3" presStyleCnt="8" custScaleX="105206" custScaleY="98788" custLinFactNeighborX="3583" custLinFactNeighborY="-4927">
        <dgm:presLayoutVars>
          <dgm:bulletEnabled val="1"/>
        </dgm:presLayoutVars>
      </dgm:prSet>
      <dgm:spPr/>
    </dgm:pt>
    <dgm:pt modelId="{748D3646-8E44-4546-B646-A924D575A373}" type="pres">
      <dgm:prSet presAssocID="{4C6225B3-2464-443E-B1A2-B0A80173D9D2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AD392235-8271-46A3-B2A6-3C126B9FBD13}" type="pres">
      <dgm:prSet presAssocID="{4C6225B3-2464-443E-B1A2-B0A80173D9D2}" presName="parentRect" presStyleLbl="alignNode1" presStyleIdx="3" presStyleCnt="8" custScaleX="105206" custLinFactNeighborX="3583" custLinFactNeighborY="2003"/>
      <dgm:spPr/>
    </dgm:pt>
    <dgm:pt modelId="{D061F104-BAD8-433D-8545-F0940A7E34D9}" type="pres">
      <dgm:prSet presAssocID="{4C6225B3-2464-443E-B1A2-B0A80173D9D2}" presName="adorn" presStyleLbl="fgAccFollowNode1" presStyleIdx="3" presStyleCnt="8" custLinFactNeighborX="-1976" custLinFactNeighborY="-15883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E61118D4-D159-4F0A-8E7F-C1BF5149B4AC}" type="pres">
      <dgm:prSet presAssocID="{21CF3748-6612-4439-91CC-2845730A17C6}" presName="sibTrans" presStyleLbl="sibTrans2D1" presStyleIdx="0" presStyleCnt="0"/>
      <dgm:spPr/>
    </dgm:pt>
    <dgm:pt modelId="{7639C047-0CE0-4BE5-B809-AC8943F990D9}" type="pres">
      <dgm:prSet presAssocID="{3291814C-392E-4B1B-8ECD-2F944C5504A9}" presName="compNode" presStyleCnt="0"/>
      <dgm:spPr/>
    </dgm:pt>
    <dgm:pt modelId="{FD02FB20-2E6B-450D-815F-DBC084AC2DAA}" type="pres">
      <dgm:prSet presAssocID="{3291814C-392E-4B1B-8ECD-2F944C5504A9}" presName="childRect" presStyleLbl="bgAcc1" presStyleIdx="4" presStyleCnt="8" custScaleX="108490" custScaleY="98788" custLinFactNeighborX="-28481" custLinFactNeighborY="-16407">
        <dgm:presLayoutVars>
          <dgm:bulletEnabled val="1"/>
        </dgm:presLayoutVars>
      </dgm:prSet>
      <dgm:spPr/>
    </dgm:pt>
    <dgm:pt modelId="{1A4AC702-7E22-4B66-AD7E-23A3A7A493C0}" type="pres">
      <dgm:prSet presAssocID="{3291814C-392E-4B1B-8ECD-2F944C5504A9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1CC0207D-7B77-41CE-B2E5-5DA391CB6557}" type="pres">
      <dgm:prSet presAssocID="{3291814C-392E-4B1B-8ECD-2F944C5504A9}" presName="parentRect" presStyleLbl="alignNode1" presStyleIdx="4" presStyleCnt="8" custScaleX="108490" custLinFactNeighborX="-28481" custLinFactNeighborY="-47401"/>
      <dgm:spPr/>
    </dgm:pt>
    <dgm:pt modelId="{42E36947-D936-4C87-9A06-416B0AFC79E6}" type="pres">
      <dgm:prSet presAssocID="{3291814C-392E-4B1B-8ECD-2F944C5504A9}" presName="adorn" presStyleLbl="fgAccFollowNode1" presStyleIdx="4" presStyleCnt="8" custLinFactNeighborX="-31712" custLinFactNeighborY="-65031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</dgm:pt>
    <dgm:pt modelId="{6B7EFDF7-907E-451F-9CF9-46647C71B8F4}" type="pres">
      <dgm:prSet presAssocID="{D80E716C-15F3-4F4B-B6EF-3EBACD7E4605}" presName="sibTrans" presStyleLbl="sibTrans2D1" presStyleIdx="0" presStyleCnt="0"/>
      <dgm:spPr/>
    </dgm:pt>
    <dgm:pt modelId="{78C15FB3-5392-410A-8D21-CCA86ECDEA51}" type="pres">
      <dgm:prSet presAssocID="{5719E2AB-0B6C-4E77-AEF5-41F41745F17B}" presName="compNode" presStyleCnt="0"/>
      <dgm:spPr/>
    </dgm:pt>
    <dgm:pt modelId="{B3F7BDB6-F8E6-427B-A2F7-2D2FC9C794A2}" type="pres">
      <dgm:prSet presAssocID="{5719E2AB-0B6C-4E77-AEF5-41F41745F17B}" presName="childRect" presStyleLbl="bgAcc1" presStyleIdx="5" presStyleCnt="8" custScaleX="108490" custScaleY="98788" custLinFactNeighborX="-17032" custLinFactNeighborY="-16407">
        <dgm:presLayoutVars>
          <dgm:bulletEnabled val="1"/>
        </dgm:presLayoutVars>
      </dgm:prSet>
      <dgm:spPr/>
    </dgm:pt>
    <dgm:pt modelId="{3965D247-D784-4236-A1A8-5761B4893EBF}" type="pres">
      <dgm:prSet presAssocID="{5719E2AB-0B6C-4E77-AEF5-41F41745F17B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5BDB219F-6ED1-4C96-B6A3-C171290C84F1}" type="pres">
      <dgm:prSet presAssocID="{5719E2AB-0B6C-4E77-AEF5-41F41745F17B}" presName="parentRect" presStyleLbl="alignNode1" presStyleIdx="5" presStyleCnt="8" custScaleX="108490" custLinFactNeighborX="-16322" custLinFactNeighborY="-44835"/>
      <dgm:spPr/>
    </dgm:pt>
    <dgm:pt modelId="{3DE507BC-D9AB-4910-BA3D-E8CAD10FD98D}" type="pres">
      <dgm:prSet presAssocID="{5719E2AB-0B6C-4E77-AEF5-41F41745F17B}" presName="adorn" presStyleLbl="fgAccFollowNode1" presStyleIdx="5" presStyleCnt="8" custLinFactNeighborX="-47206" custLinFactNeighborY="-63976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  <dgm:pt modelId="{3D66987E-7CB5-4407-AB8F-25F5D7C17F8A}" type="pres">
      <dgm:prSet presAssocID="{B210236D-CCEA-48B2-B223-B22AE4A16D5D}" presName="sibTrans" presStyleLbl="sibTrans2D1" presStyleIdx="0" presStyleCnt="0"/>
      <dgm:spPr/>
    </dgm:pt>
    <dgm:pt modelId="{5B4B2F0C-C0E0-4332-85F0-7510001B0A78}" type="pres">
      <dgm:prSet presAssocID="{2AFAB799-1E48-4534-B42D-F02A4973500F}" presName="compNode" presStyleCnt="0"/>
      <dgm:spPr/>
    </dgm:pt>
    <dgm:pt modelId="{919E8A5E-CCF6-47AC-A113-5582B75AAB5E}" type="pres">
      <dgm:prSet presAssocID="{2AFAB799-1E48-4534-B42D-F02A4973500F}" presName="childRect" presStyleLbl="bgAcc1" presStyleIdx="6" presStyleCnt="8" custScaleX="108490" custScaleY="96890" custLinFactNeighborX="-7486" custLinFactNeighborY="-15933">
        <dgm:presLayoutVars>
          <dgm:bulletEnabled val="1"/>
        </dgm:presLayoutVars>
      </dgm:prSet>
      <dgm:spPr/>
    </dgm:pt>
    <dgm:pt modelId="{681B90F4-A5CE-4DD4-A416-D8630CE3B3B4}" type="pres">
      <dgm:prSet presAssocID="{2AFAB799-1E48-4534-B42D-F02A4973500F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5D4A65FA-4806-4217-B822-B44C3AF6BF1B}" type="pres">
      <dgm:prSet presAssocID="{2AFAB799-1E48-4534-B42D-F02A4973500F}" presName="parentRect" presStyleLbl="alignNode1" presStyleIdx="6" presStyleCnt="8" custScaleX="108490" custLinFactNeighborX="-9112" custLinFactNeighborY="-45564"/>
      <dgm:spPr/>
    </dgm:pt>
    <dgm:pt modelId="{DC5F6E3F-7AD3-460D-AA72-CED3C7A8E872}" type="pres">
      <dgm:prSet presAssocID="{2AFAB799-1E48-4534-B42D-F02A4973500F}" presName="adorn" presStyleLbl="fgAccFollowNode1" presStyleIdx="6" presStyleCnt="8" custLinFactNeighborX="-27395" custLinFactNeighborY="-5143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2B132B71-3128-4279-90D0-956B40E2969A}" type="pres">
      <dgm:prSet presAssocID="{0CD858F3-B790-43A1-90E5-0701F154E005}" presName="sibTrans" presStyleLbl="sibTrans2D1" presStyleIdx="0" presStyleCnt="0"/>
      <dgm:spPr/>
    </dgm:pt>
    <dgm:pt modelId="{026E7A84-E8A1-49BE-A697-DADD0C43144B}" type="pres">
      <dgm:prSet presAssocID="{808F0ADF-6EE0-495B-BA47-53495EEE4BE1}" presName="compNode" presStyleCnt="0"/>
      <dgm:spPr/>
    </dgm:pt>
    <dgm:pt modelId="{E4830246-816C-4355-B765-31AF2B012756}" type="pres">
      <dgm:prSet presAssocID="{808F0ADF-6EE0-495B-BA47-53495EEE4BE1}" presName="childRect" presStyleLbl="bgAcc1" presStyleIdx="7" presStyleCnt="8" custScaleX="108490" custScaleY="96890" custLinFactNeighborX="2762" custLinFactNeighborY="-15933">
        <dgm:presLayoutVars>
          <dgm:bulletEnabled val="1"/>
        </dgm:presLayoutVars>
      </dgm:prSet>
      <dgm:spPr/>
    </dgm:pt>
    <dgm:pt modelId="{31FADF27-2345-42E7-9790-DB1A798A0DA1}" type="pres">
      <dgm:prSet presAssocID="{808F0ADF-6EE0-495B-BA47-53495EEE4BE1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2A7ADC09-2587-4A69-AC77-B059498C3801}" type="pres">
      <dgm:prSet presAssocID="{808F0ADF-6EE0-495B-BA47-53495EEE4BE1}" presName="parentRect" presStyleLbl="alignNode1" presStyleIdx="7" presStyleCnt="8" custScaleX="108490" custLinFactNeighborX="2609" custLinFactNeighborY="-48117"/>
      <dgm:spPr/>
    </dgm:pt>
    <dgm:pt modelId="{06DCD03D-0AD1-4348-AFB7-C5A2D368FA8B}" type="pres">
      <dgm:prSet presAssocID="{808F0ADF-6EE0-495B-BA47-53495EEE4BE1}" presName="adorn" presStyleLbl="fgAccFollowNode1" presStyleIdx="7" presStyleCnt="8" custLinFactNeighborX="11709" custLinFactNeighborY="-51437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</dgm:ptLst>
  <dgm:cxnLst>
    <dgm:cxn modelId="{F370AF00-9888-4181-951A-CE0884AB5385}" srcId="{E740CD60-EB32-4155-9BC9-9D804F36BD0E}" destId="{F417C4F4-D9F2-4568-A9DA-6475DFDD30AC}" srcOrd="1" destOrd="0" parTransId="{7340EA65-2FCD-4DD6-926B-FFECE9D2A9B5}" sibTransId="{8092848A-0F53-4E75-AAD9-596D85BBF64D}"/>
    <dgm:cxn modelId="{32605B05-2B5B-4116-B6B0-27A1270B6EC9}" srcId="{B65B4067-A769-410D-9911-B85C4E0C42D3}" destId="{2AFAB799-1E48-4534-B42D-F02A4973500F}" srcOrd="6" destOrd="0" parTransId="{6A2A190C-1CFB-413D-A589-EBF48EE8EB0D}" sibTransId="{0CD858F3-B790-43A1-90E5-0701F154E005}"/>
    <dgm:cxn modelId="{8C2BDB05-903F-4329-A39A-8F6A3023C01E}" type="presOf" srcId="{C4EC0267-140F-41BB-8384-E0C81CF384DF}" destId="{E4830246-816C-4355-B765-31AF2B012756}" srcOrd="0" destOrd="2" presId="urn:microsoft.com/office/officeart/2005/8/layout/bList2"/>
    <dgm:cxn modelId="{62E60809-3248-47DD-9116-0CF8A6F905B5}" type="presOf" srcId="{3291814C-392E-4B1B-8ECD-2F944C5504A9}" destId="{1CC0207D-7B77-41CE-B2E5-5DA391CB6557}" srcOrd="1" destOrd="0" presId="urn:microsoft.com/office/officeart/2005/8/layout/bList2"/>
    <dgm:cxn modelId="{B251A70A-DF24-464A-8925-58C246E66972}" type="presOf" srcId="{3291814C-392E-4B1B-8ECD-2F944C5504A9}" destId="{1A4AC702-7E22-4B66-AD7E-23A3A7A493C0}" srcOrd="0" destOrd="0" presId="urn:microsoft.com/office/officeart/2005/8/layout/bList2"/>
    <dgm:cxn modelId="{CA73A310-2CB8-48F7-BD2E-E995B18549EE}" type="presOf" srcId="{5719E2AB-0B6C-4E77-AEF5-41F41745F17B}" destId="{3965D247-D784-4236-A1A8-5761B4893EBF}" srcOrd="0" destOrd="0" presId="urn:microsoft.com/office/officeart/2005/8/layout/bList2"/>
    <dgm:cxn modelId="{D58E7211-545C-4EF8-BC62-7BF61C103A19}" srcId="{7771C258-598A-404C-954C-D8E756828DBE}" destId="{E3587393-3C8A-4F20-B103-9C486E0B0F35}" srcOrd="1" destOrd="0" parTransId="{F1564016-67BF-43D9-A049-39DCFE0137BC}" sibTransId="{7F688E2B-49CC-4FE8-BCBB-D25B5B96C7C0}"/>
    <dgm:cxn modelId="{B15A1C12-39EA-481A-B456-13898840765D}" type="presOf" srcId="{4C6225B3-2464-443E-B1A2-B0A80173D9D2}" destId="{AD392235-8271-46A3-B2A6-3C126B9FBD13}" srcOrd="1" destOrd="0" presId="urn:microsoft.com/office/officeart/2005/8/layout/bList2"/>
    <dgm:cxn modelId="{64B55F1A-835F-4D0C-9D66-79A2DCA62794}" srcId="{9E97FD68-E7C5-4369-9482-C07891765329}" destId="{9D0EC72F-4F5D-4F79-9283-1DAA84F595AF}" srcOrd="3" destOrd="0" parTransId="{E485F7B4-94D7-4FBA-A426-FA2686D515C8}" sibTransId="{8D35F61A-4AFB-42AD-ACB8-94E7F65FE887}"/>
    <dgm:cxn modelId="{667FD31B-1E62-47D6-B3BA-4035DA9E6FE5}" type="presOf" srcId="{808F0ADF-6EE0-495B-BA47-53495EEE4BE1}" destId="{2A7ADC09-2587-4A69-AC77-B059498C3801}" srcOrd="1" destOrd="0" presId="urn:microsoft.com/office/officeart/2005/8/layout/bList2"/>
    <dgm:cxn modelId="{262A3820-6926-449D-96DC-52D8E21B2FCF}" type="presOf" srcId="{7771C258-598A-404C-954C-D8E756828DBE}" destId="{15EA86CD-7ED1-4021-B4CF-8F7029F11A86}" srcOrd="0" destOrd="0" presId="urn:microsoft.com/office/officeart/2005/8/layout/bList2"/>
    <dgm:cxn modelId="{E707642C-EFD7-4054-B27B-F5053B790CB4}" type="presOf" srcId="{23F056B7-4FBB-46C8-B7AA-B3FBA2546CDA}" destId="{2DEEE72D-21D9-4376-9561-C9B400D31123}" srcOrd="0" destOrd="0" presId="urn:microsoft.com/office/officeart/2005/8/layout/bList2"/>
    <dgm:cxn modelId="{968F272D-8EB7-4F61-86CD-6F8472DE2C9D}" srcId="{9E97FD68-E7C5-4369-9482-C07891765329}" destId="{37AC8DBA-4A38-4930-80BB-0FB537FC49F8}" srcOrd="1" destOrd="0" parTransId="{4D573764-1D19-4DAA-81EA-F04C08547BA6}" sibTransId="{29A9C5E6-B652-482A-87C2-24FC3D66DD24}"/>
    <dgm:cxn modelId="{3DCAC92E-CEE3-4740-87FD-92AF1C99CF61}" type="presOf" srcId="{9D0EC72F-4F5D-4F79-9283-1DAA84F595AF}" destId="{FC04CD33-6868-4071-A111-D1851DF023F8}" srcOrd="0" destOrd="3" presId="urn:microsoft.com/office/officeart/2005/8/layout/bList2"/>
    <dgm:cxn modelId="{CCE4EC2E-C96A-4808-B994-E7F7BC3C1728}" srcId="{3291814C-392E-4B1B-8ECD-2F944C5504A9}" destId="{3DA2AF5B-5CAC-46FA-9BAD-9480B98D69F4}" srcOrd="0" destOrd="0" parTransId="{23CAA6EF-7282-49D0-8A83-3870F3527F24}" sibTransId="{E311E858-525A-4236-8D6D-E99D37F21CC8}"/>
    <dgm:cxn modelId="{414B2B30-DF28-457D-98CF-2BA50AAEC1E9}" type="presOf" srcId="{5719E2AB-0B6C-4E77-AEF5-41F41745F17B}" destId="{5BDB219F-6ED1-4C96-B6A3-C171290C84F1}" srcOrd="1" destOrd="0" presId="urn:microsoft.com/office/officeart/2005/8/layout/bList2"/>
    <dgm:cxn modelId="{0A0FD534-83CC-4986-B424-54AD5F2E7516}" type="presOf" srcId="{FF131A71-50CC-4884-A658-6F0ACC4E3909}" destId="{FC04CD33-6868-4071-A111-D1851DF023F8}" srcOrd="0" destOrd="2" presId="urn:microsoft.com/office/officeart/2005/8/layout/bList2"/>
    <dgm:cxn modelId="{4E6C2F3D-09CA-4065-AB71-B58693102375}" type="presOf" srcId="{5BF7B2D5-6E0F-40AE-AE68-80112C9D87C0}" destId="{919E8A5E-CCF6-47AC-A113-5582B75AAB5E}" srcOrd="0" destOrd="0" presId="urn:microsoft.com/office/officeart/2005/8/layout/bList2"/>
    <dgm:cxn modelId="{34504B5D-58A2-4791-94CA-E97D28F27681}" type="presOf" srcId="{37AC8DBA-4A38-4930-80BB-0FB537FC49F8}" destId="{FC04CD33-6868-4071-A111-D1851DF023F8}" srcOrd="0" destOrd="1" presId="urn:microsoft.com/office/officeart/2005/8/layout/bList2"/>
    <dgm:cxn modelId="{E5002960-06AE-4E53-A281-F0EF9284D67F}" type="presOf" srcId="{9E97FD68-E7C5-4369-9482-C07891765329}" destId="{F29DBC6F-D1A4-4E73-881B-8E0C89DBF251}" srcOrd="0" destOrd="0" presId="urn:microsoft.com/office/officeart/2005/8/layout/bList2"/>
    <dgm:cxn modelId="{D9AC7042-CD95-4BEA-B179-BB18E859413E}" type="presOf" srcId="{EFA8F850-BC9E-4C3E-AAC3-94F002C246A4}" destId="{ED56FF5B-6A93-456B-B5C2-83B713D670A4}" srcOrd="0" destOrd="0" presId="urn:microsoft.com/office/officeart/2005/8/layout/bList2"/>
    <dgm:cxn modelId="{E6063C64-E380-4AB8-82A5-F0BE794519B8}" type="presOf" srcId="{08E60108-25FE-428E-9F5D-ACB4564B89D3}" destId="{D2FD449C-458A-4B45-B265-034B829C007B}" srcOrd="0" destOrd="2" presId="urn:microsoft.com/office/officeart/2005/8/layout/bList2"/>
    <dgm:cxn modelId="{C4A97644-5440-4F72-801A-1CE4F73A9C20}" srcId="{B65B4067-A769-410D-9911-B85C4E0C42D3}" destId="{4C6225B3-2464-443E-B1A2-B0A80173D9D2}" srcOrd="3" destOrd="0" parTransId="{2D3C629B-3C85-4267-AF4F-2AE9BE0B6A46}" sibTransId="{21CF3748-6612-4439-91CC-2845730A17C6}"/>
    <dgm:cxn modelId="{3F664E45-E568-4876-B876-F9A7919BE521}" type="presOf" srcId="{735FA8C6-4E3E-48BA-B790-5999C35E9748}" destId="{FD02FB20-2E6B-450D-815F-DBC084AC2DAA}" srcOrd="0" destOrd="3" presId="urn:microsoft.com/office/officeart/2005/8/layout/bList2"/>
    <dgm:cxn modelId="{03B19365-247E-4531-B559-ED61442879F9}" type="presOf" srcId="{1E2BC3A5-BD91-4BC7-BB77-E9AEAEB6F380}" destId="{D2FD449C-458A-4B45-B265-034B829C007B}" srcOrd="0" destOrd="0" presId="urn:microsoft.com/office/officeart/2005/8/layout/bList2"/>
    <dgm:cxn modelId="{4DBB8B6A-1782-4152-BD0C-6C1F6CFBBA39}" type="presOf" srcId="{88FF7EEF-457C-4159-BBF9-0A1F7F230FA8}" destId="{B3F7BDB6-F8E6-427B-A2F7-2D2FC9C794A2}" srcOrd="0" destOrd="1" presId="urn:microsoft.com/office/officeart/2005/8/layout/bList2"/>
    <dgm:cxn modelId="{4C04D34B-CE92-4D1F-9BD1-039CC4D2592C}" type="presOf" srcId="{82763720-A22D-4C73-AE4B-FBFF1E9DF595}" destId="{FD02FB20-2E6B-450D-815F-DBC084AC2DAA}" srcOrd="0" destOrd="2" presId="urn:microsoft.com/office/officeart/2005/8/layout/bList2"/>
    <dgm:cxn modelId="{9DA11F6D-7B7D-4F7C-A23F-D2CC758BFC49}" srcId="{808F0ADF-6EE0-495B-BA47-53495EEE4BE1}" destId="{6AFF47B5-05AB-4108-945B-3EA433F28B41}" srcOrd="1" destOrd="0" parTransId="{4CCDA8BA-7AFE-43CF-BDEC-6D6853650939}" sibTransId="{0ED66BF4-86EC-4156-A2AF-AAEBAB26F6BF}"/>
    <dgm:cxn modelId="{08CCBD4D-46CD-4F8D-90F6-977941E83C52}" type="presOf" srcId="{E740CD60-EB32-4155-9BC9-9D804F36BD0E}" destId="{4134A56C-1D14-4E09-8D4E-6758F9EBADD8}" srcOrd="0" destOrd="0" presId="urn:microsoft.com/office/officeart/2005/8/layout/bList2"/>
    <dgm:cxn modelId="{CB6F7C70-07CB-4403-91BB-9BC1BC880755}" type="presOf" srcId="{9E388BF9-55E7-4782-A41C-0761CC5DECA6}" destId="{FC04CD33-6868-4071-A111-D1851DF023F8}" srcOrd="0" destOrd="0" presId="urn:microsoft.com/office/officeart/2005/8/layout/bList2"/>
    <dgm:cxn modelId="{51387051-332F-455D-8D89-BA0F07F60EAD}" srcId="{5719E2AB-0B6C-4E77-AEF5-41F41745F17B}" destId="{8855D921-6C55-43F1-96B1-30E0E99C7AD2}" srcOrd="0" destOrd="0" parTransId="{EB58267F-0F20-4591-938A-02AB72768795}" sibTransId="{7B890AAF-74CF-4763-BFBD-CAC7C9DF6724}"/>
    <dgm:cxn modelId="{F94BF251-1279-41B0-AC74-115B12E74274}" type="presOf" srcId="{44A63BDC-9D70-4CC6-B1BA-27CF443A76FA}" destId="{D2FD449C-458A-4B45-B265-034B829C007B}" srcOrd="0" destOrd="3" presId="urn:microsoft.com/office/officeart/2005/8/layout/bList2"/>
    <dgm:cxn modelId="{1BEA0D52-3AD2-4E5A-B312-46D956051DA5}" type="presOf" srcId="{8855D921-6C55-43F1-96B1-30E0E99C7AD2}" destId="{B3F7BDB6-F8E6-427B-A2F7-2D2FC9C794A2}" srcOrd="0" destOrd="0" presId="urn:microsoft.com/office/officeart/2005/8/layout/bList2"/>
    <dgm:cxn modelId="{9562E072-D59E-4DEA-A89B-EE7AB3AFB0EA}" type="presOf" srcId="{F417C4F4-D9F2-4568-A9DA-6475DFDD30AC}" destId="{DF089F03-98D2-4F2D-9C20-D07B6D607AB9}" srcOrd="0" destOrd="1" presId="urn:microsoft.com/office/officeart/2005/8/layout/bList2"/>
    <dgm:cxn modelId="{E1B3EB52-DDA5-489F-99EF-267462BCD984}" type="presOf" srcId="{4C6225B3-2464-443E-B1A2-B0A80173D9D2}" destId="{748D3646-8E44-4546-B646-A924D575A373}" srcOrd="0" destOrd="0" presId="urn:microsoft.com/office/officeart/2005/8/layout/bList2"/>
    <dgm:cxn modelId="{CD49FD73-FE81-4CD4-A1E4-961E5F237087}" srcId="{2AFAB799-1E48-4534-B42D-F02A4973500F}" destId="{EAF67D29-B9F7-442F-BE69-AFD50CB40811}" srcOrd="1" destOrd="0" parTransId="{95DD3897-D068-431E-93D3-7919A40A3AB3}" sibTransId="{C0C7BF3E-D177-4618-A42D-A1C07C2A46B4}"/>
    <dgm:cxn modelId="{B1D83B54-148C-4A74-8F59-A1EBB622E07C}" type="presOf" srcId="{3DA2AF5B-5CAC-46FA-9BAD-9480B98D69F4}" destId="{FD02FB20-2E6B-450D-815F-DBC084AC2DAA}" srcOrd="0" destOrd="0" presId="urn:microsoft.com/office/officeart/2005/8/layout/bList2"/>
    <dgm:cxn modelId="{7D982076-CD2A-4F39-89C1-3533BAFD0F5F}" type="presOf" srcId="{7330018D-28CC-40D0-8052-12B5CE81DA3C}" destId="{04BB84AE-441F-4F9B-B185-9B7E86818968}" srcOrd="0" destOrd="0" presId="urn:microsoft.com/office/officeart/2005/8/layout/bList2"/>
    <dgm:cxn modelId="{EE56F056-762C-4E8E-BDAE-2E87CAEF63AE}" srcId="{9E97FD68-E7C5-4369-9482-C07891765329}" destId="{9E388BF9-55E7-4782-A41C-0761CC5DECA6}" srcOrd="0" destOrd="0" parTransId="{8523F14E-A991-49F3-889C-EBCD78E3BABD}" sibTransId="{4CFEBB17-4CB1-4193-B081-B1EDFB0D9386}"/>
    <dgm:cxn modelId="{2D9CDA77-4C05-4ACE-BA6C-6B974B1658FD}" type="presOf" srcId="{9E97FD68-E7C5-4369-9482-C07891765329}" destId="{0B52F0B4-FF96-4048-A543-6701F650FA0A}" srcOrd="1" destOrd="0" presId="urn:microsoft.com/office/officeart/2005/8/layout/bList2"/>
    <dgm:cxn modelId="{123B3B78-3F5A-4D6E-9707-B092ED81E480}" type="presOf" srcId="{51BDE9E5-C80B-4D90-8351-0F7F5F363961}" destId="{DF089F03-98D2-4F2D-9C20-D07B6D607AB9}" srcOrd="0" destOrd="2" presId="urn:microsoft.com/office/officeart/2005/8/layout/bList2"/>
    <dgm:cxn modelId="{8EC97059-CCFB-41AA-8B8A-2E79CF3BD050}" srcId="{2AFAB799-1E48-4534-B42D-F02A4973500F}" destId="{5BF7B2D5-6E0F-40AE-AE68-80112C9D87C0}" srcOrd="0" destOrd="0" parTransId="{81DA96A3-E796-45AC-886E-EF5C1F46280D}" sibTransId="{EE5B2BA3-64E9-4931-B61E-0CFA2C1832F6}"/>
    <dgm:cxn modelId="{C547037A-5DC3-4D12-8605-3300B723E75E}" srcId="{E740CD60-EB32-4155-9BC9-9D804F36BD0E}" destId="{51BDE9E5-C80B-4D90-8351-0F7F5F363961}" srcOrd="2" destOrd="0" parTransId="{AA8801EB-C799-404F-B019-74581CF22E5F}" sibTransId="{59A5E031-7E6F-41AE-87EE-6E7A49506EFF}"/>
    <dgm:cxn modelId="{6B51478A-F0B8-4CB0-9359-30992337717B}" srcId="{B65B4067-A769-410D-9911-B85C4E0C42D3}" destId="{E740CD60-EB32-4155-9BC9-9D804F36BD0E}" srcOrd="2" destOrd="0" parTransId="{81478826-DF37-4146-A702-53430BAE9DDC}" sibTransId="{7330018D-28CC-40D0-8052-12B5CE81DA3C}"/>
    <dgm:cxn modelId="{6942598C-8DBE-453D-956F-E14F01D851F9}" srcId="{4C6225B3-2464-443E-B1A2-B0A80173D9D2}" destId="{EFA8F850-BC9E-4C3E-AAC3-94F002C246A4}" srcOrd="0" destOrd="0" parTransId="{98CA0BAF-3CE2-4FDB-BA1A-89D106155776}" sibTransId="{0E411E21-8048-4ECE-A95E-D72AA929159C}"/>
    <dgm:cxn modelId="{14E2A78E-611B-4458-ADB0-535924576925}" type="presOf" srcId="{808F0ADF-6EE0-495B-BA47-53495EEE4BE1}" destId="{31FADF27-2345-42E7-9790-DB1A798A0DA1}" srcOrd="0" destOrd="0" presId="urn:microsoft.com/office/officeart/2005/8/layout/bList2"/>
    <dgm:cxn modelId="{D5833F8F-D8F5-4E4C-9307-DD8B1BD9F4F9}" type="presOf" srcId="{2AFAB799-1E48-4534-B42D-F02A4973500F}" destId="{5D4A65FA-4806-4217-B822-B44C3AF6BF1B}" srcOrd="1" destOrd="0" presId="urn:microsoft.com/office/officeart/2005/8/layout/bList2"/>
    <dgm:cxn modelId="{C0D87D98-776E-4A5F-8806-973D6B703AD8}" type="presOf" srcId="{7771C258-598A-404C-954C-D8E756828DBE}" destId="{EE6B480C-4928-4503-8797-57B5EDE1C15B}" srcOrd="1" destOrd="0" presId="urn:microsoft.com/office/officeart/2005/8/layout/bList2"/>
    <dgm:cxn modelId="{C1ACF298-8D5A-4160-BC31-3556FA9355C9}" type="presOf" srcId="{0CD858F3-B790-43A1-90E5-0701F154E005}" destId="{2B132B71-3128-4279-90D0-956B40E2969A}" srcOrd="0" destOrd="0" presId="urn:microsoft.com/office/officeart/2005/8/layout/bList2"/>
    <dgm:cxn modelId="{56F81E9D-92DB-4588-9871-309A2551BE94}" srcId="{B65B4067-A769-410D-9911-B85C4E0C42D3}" destId="{5719E2AB-0B6C-4E77-AEF5-41F41745F17B}" srcOrd="5" destOrd="0" parTransId="{288EC9E5-4E0B-4B4B-8E8D-BB8452B6E760}" sibTransId="{B210236D-CCEA-48B2-B223-B22AE4A16D5D}"/>
    <dgm:cxn modelId="{2F9C2D9E-2E7D-4DA8-842F-9AA2F7D3FDFF}" srcId="{B65B4067-A769-410D-9911-B85C4E0C42D3}" destId="{7771C258-598A-404C-954C-D8E756828DBE}" srcOrd="1" destOrd="0" parTransId="{32F9C1EE-C42E-44D2-9A6D-433EBFA4F575}" sibTransId="{23F056B7-4FBB-46C8-B7AA-B3FBA2546CDA}"/>
    <dgm:cxn modelId="{E3DA3BA0-AB79-49E4-9665-2E86AA2F377E}" type="presOf" srcId="{D80E716C-15F3-4F4B-B6EF-3EBACD7E4605}" destId="{6B7EFDF7-907E-451F-9CF9-46647C71B8F4}" srcOrd="0" destOrd="0" presId="urn:microsoft.com/office/officeart/2005/8/layout/bList2"/>
    <dgm:cxn modelId="{CE300DA8-CFBD-498B-862D-60218F5CB824}" type="presOf" srcId="{B210236D-CCEA-48B2-B223-B22AE4A16D5D}" destId="{3D66987E-7CB5-4407-AB8F-25F5D7C17F8A}" srcOrd="0" destOrd="0" presId="urn:microsoft.com/office/officeart/2005/8/layout/bList2"/>
    <dgm:cxn modelId="{D3E248AE-6519-4770-A539-C49D63B295F1}" type="presOf" srcId="{2AFAB799-1E48-4534-B42D-F02A4973500F}" destId="{681B90F4-A5CE-4DD4-A416-D8630CE3B3B4}" srcOrd="0" destOrd="0" presId="urn:microsoft.com/office/officeart/2005/8/layout/bList2"/>
    <dgm:cxn modelId="{5F3DABAE-E4D0-4F1D-8165-F2C2A76861B1}" srcId="{9E97FD68-E7C5-4369-9482-C07891765329}" destId="{FF131A71-50CC-4884-A658-6F0ACC4E3909}" srcOrd="2" destOrd="0" parTransId="{5C9ABC9F-6116-4F3F-AD6F-4E6F42908500}" sibTransId="{71100586-8CA3-452B-B86E-F3C6AC1C8E18}"/>
    <dgm:cxn modelId="{DE12C4B7-8567-4259-8A6E-7A135226F94B}" srcId="{E740CD60-EB32-4155-9BC9-9D804F36BD0E}" destId="{90C78E2E-08FF-49CC-AF23-17FED07C8A86}" srcOrd="0" destOrd="0" parTransId="{F1604B51-CFA0-4FD4-89C7-B2AB3DBCD056}" sibTransId="{A737B39E-2684-49A5-B313-EE8313943DE1}"/>
    <dgm:cxn modelId="{B86E0FB8-5EC2-48FD-8D58-E1868954D320}" type="presOf" srcId="{B65B4067-A769-410D-9911-B85C4E0C42D3}" destId="{9C1B7092-0FE6-4075-B334-CA6E5D875AC8}" srcOrd="0" destOrd="0" presId="urn:microsoft.com/office/officeart/2005/8/layout/bList2"/>
    <dgm:cxn modelId="{FA8554B9-E1EB-4314-95BB-51400D74D3C5}" type="presOf" srcId="{1111739F-5A46-4837-8BEF-4E89C6C17F69}" destId="{DF089F03-98D2-4F2D-9C20-D07B6D607AB9}" srcOrd="0" destOrd="3" presId="urn:microsoft.com/office/officeart/2005/8/layout/bList2"/>
    <dgm:cxn modelId="{E856E0B9-FE7F-44E9-91F2-050913FA3A25}" type="presOf" srcId="{F8E5F163-8019-4EFC-B6FE-18389A00B886}" destId="{9F950B11-11FD-420E-8CC1-D7003C9264F5}" srcOrd="0" destOrd="0" presId="urn:microsoft.com/office/officeart/2005/8/layout/bList2"/>
    <dgm:cxn modelId="{B972C5C2-D4E6-45C4-83BE-C47B04F60C36}" srcId="{3291814C-392E-4B1B-8ECD-2F944C5504A9}" destId="{164923D6-E38E-4D2A-A036-F922747C0518}" srcOrd="1" destOrd="0" parTransId="{5B76EDC5-10BB-447E-B930-8F7E4B62E0B9}" sibTransId="{C4C46186-B5E3-4B34-979E-542BD7B45CA7}"/>
    <dgm:cxn modelId="{8450D9C3-C680-4FC7-985E-63309A917078}" type="presOf" srcId="{90C78E2E-08FF-49CC-AF23-17FED07C8A86}" destId="{DF089F03-98D2-4F2D-9C20-D07B6D607AB9}" srcOrd="0" destOrd="0" presId="urn:microsoft.com/office/officeart/2005/8/layout/bList2"/>
    <dgm:cxn modelId="{E28668C7-D6A6-497D-98B5-DA4DEA56F1C3}" type="presOf" srcId="{E3587393-3C8A-4F20-B103-9C486E0B0F35}" destId="{D2FD449C-458A-4B45-B265-034B829C007B}" srcOrd="0" destOrd="1" presId="urn:microsoft.com/office/officeart/2005/8/layout/bList2"/>
    <dgm:cxn modelId="{D63EE1C9-C129-4E04-B508-EEB90C1965FE}" srcId="{B65B4067-A769-410D-9911-B85C4E0C42D3}" destId="{3291814C-392E-4B1B-8ECD-2F944C5504A9}" srcOrd="4" destOrd="0" parTransId="{092CBA52-8A04-405A-B14E-121773609D3F}" sibTransId="{D80E716C-15F3-4F4B-B6EF-3EBACD7E4605}"/>
    <dgm:cxn modelId="{FCFED8CA-C14A-4FC6-A118-5006FDBFA23F}" srcId="{3291814C-392E-4B1B-8ECD-2F944C5504A9}" destId="{82763720-A22D-4C73-AE4B-FBFF1E9DF595}" srcOrd="2" destOrd="0" parTransId="{8CBC41B7-AD89-4865-AAC0-BD5AFE048FF1}" sibTransId="{7C9C78CA-09FE-425A-B834-989EAC931D02}"/>
    <dgm:cxn modelId="{469B8ACB-C4C3-4E3C-9CA6-A6CCDDAE8F9C}" type="presOf" srcId="{164923D6-E38E-4D2A-A036-F922747C0518}" destId="{FD02FB20-2E6B-450D-815F-DBC084AC2DAA}" srcOrd="0" destOrd="1" presId="urn:microsoft.com/office/officeart/2005/8/layout/bList2"/>
    <dgm:cxn modelId="{369B17CC-9FCD-436D-95C4-BF67AC72C709}" srcId="{B65B4067-A769-410D-9911-B85C4E0C42D3}" destId="{9E97FD68-E7C5-4369-9482-C07891765329}" srcOrd="0" destOrd="0" parTransId="{98576FC2-7259-4F13-8BDB-8C90C76B3ECF}" sibTransId="{F8E5F163-8019-4EFC-B6FE-18389A00B886}"/>
    <dgm:cxn modelId="{4B670ED2-9E64-4FF1-84BC-466DCD6A596E}" srcId="{B65B4067-A769-410D-9911-B85C4E0C42D3}" destId="{808F0ADF-6EE0-495B-BA47-53495EEE4BE1}" srcOrd="7" destOrd="0" parTransId="{7B3F408A-495D-4EFD-BBC7-0F7233001EED}" sibTransId="{378605F0-9C15-4E2E-B7F4-F0FBDAE8A049}"/>
    <dgm:cxn modelId="{0E625AD9-0C80-4AFC-A3B0-359F98CA0D36}" srcId="{7771C258-598A-404C-954C-D8E756828DBE}" destId="{1E2BC3A5-BD91-4BC7-BB77-E9AEAEB6F380}" srcOrd="0" destOrd="0" parTransId="{16112678-0FE3-4732-92B8-E7AA14D6EF07}" sibTransId="{FDD7176C-9F56-42FA-A020-7BF459CB7343}"/>
    <dgm:cxn modelId="{69BEEADA-B4B1-4432-88D4-221C450A6AA9}" srcId="{3291814C-392E-4B1B-8ECD-2F944C5504A9}" destId="{735FA8C6-4E3E-48BA-B790-5999C35E9748}" srcOrd="3" destOrd="0" parTransId="{938082EB-5C8B-4F70-ACD3-72B67395CA7E}" sibTransId="{EBB71678-8338-4CCE-819E-535F7048C7F2}"/>
    <dgm:cxn modelId="{C399D3E6-4CE9-4AF2-B178-AE872F4A76C0}" srcId="{5719E2AB-0B6C-4E77-AEF5-41F41745F17B}" destId="{88FF7EEF-457C-4159-BBF9-0A1F7F230FA8}" srcOrd="1" destOrd="0" parTransId="{497847FD-37C4-416D-AF7B-04A71BF0A317}" sibTransId="{6AF52F22-F6CE-4FE5-A479-FDB4C5013CB6}"/>
    <dgm:cxn modelId="{639CF2E7-6375-4484-926D-FA63717CD277}" type="presOf" srcId="{476A8689-99F9-49D4-864D-6545ABB1EBA3}" destId="{E4830246-816C-4355-B765-31AF2B012756}" srcOrd="0" destOrd="0" presId="urn:microsoft.com/office/officeart/2005/8/layout/bList2"/>
    <dgm:cxn modelId="{EDB1B7E9-86CA-4FC8-AB61-BBA4E1B5C673}" srcId="{7771C258-598A-404C-954C-D8E756828DBE}" destId="{44A63BDC-9D70-4CC6-B1BA-27CF443A76FA}" srcOrd="3" destOrd="0" parTransId="{0B59EB33-D452-4DAD-B66D-F7122DEE6215}" sibTransId="{2385CFA0-F2F7-47F6-8ADA-22CABED1AACD}"/>
    <dgm:cxn modelId="{6A7CA4ED-D899-4887-A227-C8AD9B3A5E86}" type="presOf" srcId="{6AFF47B5-05AB-4108-945B-3EA433F28B41}" destId="{E4830246-816C-4355-B765-31AF2B012756}" srcOrd="0" destOrd="1" presId="urn:microsoft.com/office/officeart/2005/8/layout/bList2"/>
    <dgm:cxn modelId="{4F62E0ED-90AD-481F-AB8C-2BFF828B24BB}" srcId="{808F0ADF-6EE0-495B-BA47-53495EEE4BE1}" destId="{C4EC0267-140F-41BB-8384-E0C81CF384DF}" srcOrd="2" destOrd="0" parTransId="{640F8AB5-A380-465A-800B-052EAC530B16}" sibTransId="{BC5D7C9F-A5AE-4954-8E1D-63BE28176DAC}"/>
    <dgm:cxn modelId="{439FD9EF-DC1E-4B90-9F70-AEE0FFBC116C}" srcId="{7771C258-598A-404C-954C-D8E756828DBE}" destId="{08E60108-25FE-428E-9F5D-ACB4564B89D3}" srcOrd="2" destOrd="0" parTransId="{449C3D70-2A73-4988-A82E-05DF5133DC9E}" sibTransId="{A2396FC7-09F2-4876-A303-D1F6DC07FB37}"/>
    <dgm:cxn modelId="{55A67CF0-1B89-42B4-99B6-AF66A38CCA9A}" type="presOf" srcId="{EAF67D29-B9F7-442F-BE69-AFD50CB40811}" destId="{919E8A5E-CCF6-47AC-A113-5582B75AAB5E}" srcOrd="0" destOrd="1" presId="urn:microsoft.com/office/officeart/2005/8/layout/bList2"/>
    <dgm:cxn modelId="{2A548AF6-C7DD-4A5F-8565-A7B494540140}" type="presOf" srcId="{21CF3748-6612-4439-91CC-2845730A17C6}" destId="{E61118D4-D159-4F0A-8E7F-C1BF5149B4AC}" srcOrd="0" destOrd="0" presId="urn:microsoft.com/office/officeart/2005/8/layout/bList2"/>
    <dgm:cxn modelId="{774146F8-9A58-4B04-A399-ECD3093E2498}" srcId="{808F0ADF-6EE0-495B-BA47-53495EEE4BE1}" destId="{476A8689-99F9-49D4-864D-6545ABB1EBA3}" srcOrd="0" destOrd="0" parTransId="{8935552D-B40A-4FFE-832D-626860EBF359}" sibTransId="{C2D8CE2E-FF36-4066-BF16-16E283924114}"/>
    <dgm:cxn modelId="{8544CAF8-A314-498F-A382-8D1574D71B88}" type="presOf" srcId="{E740CD60-EB32-4155-9BC9-9D804F36BD0E}" destId="{E40772DF-588E-4404-B688-14227D540354}" srcOrd="1" destOrd="0" presId="urn:microsoft.com/office/officeart/2005/8/layout/bList2"/>
    <dgm:cxn modelId="{B6099DFD-4F5C-4713-BD8D-7B57E9885C0F}" srcId="{E740CD60-EB32-4155-9BC9-9D804F36BD0E}" destId="{1111739F-5A46-4837-8BEF-4E89C6C17F69}" srcOrd="3" destOrd="0" parTransId="{F0F4141F-98AC-4C3F-B0D5-E3C73430B3BF}" sibTransId="{87063E3A-03CE-4561-A90E-230902941D4D}"/>
    <dgm:cxn modelId="{8B6EB0EC-C4D6-4067-A135-88FDF58C552F}" type="presParOf" srcId="{9C1B7092-0FE6-4075-B334-CA6E5D875AC8}" destId="{02C175B7-7819-4840-A45C-9E9A3B4E667B}" srcOrd="0" destOrd="0" presId="urn:microsoft.com/office/officeart/2005/8/layout/bList2"/>
    <dgm:cxn modelId="{735DA46B-149D-4FAE-95C6-0F715E96D6CF}" type="presParOf" srcId="{02C175B7-7819-4840-A45C-9E9A3B4E667B}" destId="{FC04CD33-6868-4071-A111-D1851DF023F8}" srcOrd="0" destOrd="0" presId="urn:microsoft.com/office/officeart/2005/8/layout/bList2"/>
    <dgm:cxn modelId="{767E0D20-BB3A-4D01-A9EA-EECDD795F51E}" type="presParOf" srcId="{02C175B7-7819-4840-A45C-9E9A3B4E667B}" destId="{F29DBC6F-D1A4-4E73-881B-8E0C89DBF251}" srcOrd="1" destOrd="0" presId="urn:microsoft.com/office/officeart/2005/8/layout/bList2"/>
    <dgm:cxn modelId="{20A16690-00AF-48AF-8DAB-694818F2C17D}" type="presParOf" srcId="{02C175B7-7819-4840-A45C-9E9A3B4E667B}" destId="{0B52F0B4-FF96-4048-A543-6701F650FA0A}" srcOrd="2" destOrd="0" presId="urn:microsoft.com/office/officeart/2005/8/layout/bList2"/>
    <dgm:cxn modelId="{6971FF8E-96EA-4EE0-9489-E03B158FBF25}" type="presParOf" srcId="{02C175B7-7819-4840-A45C-9E9A3B4E667B}" destId="{0E495656-814E-46C9-80E6-3456F4B8B07E}" srcOrd="3" destOrd="0" presId="urn:microsoft.com/office/officeart/2005/8/layout/bList2"/>
    <dgm:cxn modelId="{54930B2D-18F4-414E-BCF0-07C26CA291F9}" type="presParOf" srcId="{9C1B7092-0FE6-4075-B334-CA6E5D875AC8}" destId="{9F950B11-11FD-420E-8CC1-D7003C9264F5}" srcOrd="1" destOrd="0" presId="urn:microsoft.com/office/officeart/2005/8/layout/bList2"/>
    <dgm:cxn modelId="{D91D2D54-D421-4AD7-B659-226522556543}" type="presParOf" srcId="{9C1B7092-0FE6-4075-B334-CA6E5D875AC8}" destId="{89509071-9ADD-4117-A853-F1143C9F0F45}" srcOrd="2" destOrd="0" presId="urn:microsoft.com/office/officeart/2005/8/layout/bList2"/>
    <dgm:cxn modelId="{F5741986-FB93-46BF-9CB4-18494B244614}" type="presParOf" srcId="{89509071-9ADD-4117-A853-F1143C9F0F45}" destId="{D2FD449C-458A-4B45-B265-034B829C007B}" srcOrd="0" destOrd="0" presId="urn:microsoft.com/office/officeart/2005/8/layout/bList2"/>
    <dgm:cxn modelId="{C7FDF0DC-A7D9-4111-B943-ED7887D0B56B}" type="presParOf" srcId="{89509071-9ADD-4117-A853-F1143C9F0F45}" destId="{15EA86CD-7ED1-4021-B4CF-8F7029F11A86}" srcOrd="1" destOrd="0" presId="urn:microsoft.com/office/officeart/2005/8/layout/bList2"/>
    <dgm:cxn modelId="{160F29A9-936C-43FC-A288-1755369D9EA5}" type="presParOf" srcId="{89509071-9ADD-4117-A853-F1143C9F0F45}" destId="{EE6B480C-4928-4503-8797-57B5EDE1C15B}" srcOrd="2" destOrd="0" presId="urn:microsoft.com/office/officeart/2005/8/layout/bList2"/>
    <dgm:cxn modelId="{C0CD4265-6BD5-42CD-94CF-A4C06C78E1F3}" type="presParOf" srcId="{89509071-9ADD-4117-A853-F1143C9F0F45}" destId="{285BF817-D86E-4681-B901-727074BBEEDE}" srcOrd="3" destOrd="0" presId="urn:microsoft.com/office/officeart/2005/8/layout/bList2"/>
    <dgm:cxn modelId="{4003271F-07A6-46D7-9BC4-8BD279A939BD}" type="presParOf" srcId="{9C1B7092-0FE6-4075-B334-CA6E5D875AC8}" destId="{2DEEE72D-21D9-4376-9561-C9B400D31123}" srcOrd="3" destOrd="0" presId="urn:microsoft.com/office/officeart/2005/8/layout/bList2"/>
    <dgm:cxn modelId="{F313D378-2D33-42E6-BD23-CF1115ED9B49}" type="presParOf" srcId="{9C1B7092-0FE6-4075-B334-CA6E5D875AC8}" destId="{ECFCCC27-11E5-42CD-833B-C760D0DCECF7}" srcOrd="4" destOrd="0" presId="urn:microsoft.com/office/officeart/2005/8/layout/bList2"/>
    <dgm:cxn modelId="{777462D8-215A-4EDF-A664-DC2DEF36A424}" type="presParOf" srcId="{ECFCCC27-11E5-42CD-833B-C760D0DCECF7}" destId="{DF089F03-98D2-4F2D-9C20-D07B6D607AB9}" srcOrd="0" destOrd="0" presId="urn:microsoft.com/office/officeart/2005/8/layout/bList2"/>
    <dgm:cxn modelId="{6B053AD8-43A5-4268-8250-D6AFD218612C}" type="presParOf" srcId="{ECFCCC27-11E5-42CD-833B-C760D0DCECF7}" destId="{4134A56C-1D14-4E09-8D4E-6758F9EBADD8}" srcOrd="1" destOrd="0" presId="urn:microsoft.com/office/officeart/2005/8/layout/bList2"/>
    <dgm:cxn modelId="{3AA0E5FB-1541-4415-9FF8-4F5E6043583D}" type="presParOf" srcId="{ECFCCC27-11E5-42CD-833B-C760D0DCECF7}" destId="{E40772DF-588E-4404-B688-14227D540354}" srcOrd="2" destOrd="0" presId="urn:microsoft.com/office/officeart/2005/8/layout/bList2"/>
    <dgm:cxn modelId="{1EB9553C-3E15-41E8-B683-6256FDD9EEB7}" type="presParOf" srcId="{ECFCCC27-11E5-42CD-833B-C760D0DCECF7}" destId="{F2F9F258-B560-48AF-8595-C8161E98228D}" srcOrd="3" destOrd="0" presId="urn:microsoft.com/office/officeart/2005/8/layout/bList2"/>
    <dgm:cxn modelId="{E7AE28AD-0A82-45E1-BEEE-20E6624F9AAA}" type="presParOf" srcId="{9C1B7092-0FE6-4075-B334-CA6E5D875AC8}" destId="{04BB84AE-441F-4F9B-B185-9B7E86818968}" srcOrd="5" destOrd="0" presId="urn:microsoft.com/office/officeart/2005/8/layout/bList2"/>
    <dgm:cxn modelId="{A392DCCF-0A0C-4EE1-8E0C-1F0273A82DF9}" type="presParOf" srcId="{9C1B7092-0FE6-4075-B334-CA6E5D875AC8}" destId="{28235EC0-9B9D-4A7F-AD0A-242F66238B1B}" srcOrd="6" destOrd="0" presId="urn:microsoft.com/office/officeart/2005/8/layout/bList2"/>
    <dgm:cxn modelId="{11C2322C-A5CD-4A41-B816-3CDEC92B5954}" type="presParOf" srcId="{28235EC0-9B9D-4A7F-AD0A-242F66238B1B}" destId="{ED56FF5B-6A93-456B-B5C2-83B713D670A4}" srcOrd="0" destOrd="0" presId="urn:microsoft.com/office/officeart/2005/8/layout/bList2"/>
    <dgm:cxn modelId="{E6BA5E67-2B6E-409E-B25A-FC355CAC36E2}" type="presParOf" srcId="{28235EC0-9B9D-4A7F-AD0A-242F66238B1B}" destId="{748D3646-8E44-4546-B646-A924D575A373}" srcOrd="1" destOrd="0" presId="urn:microsoft.com/office/officeart/2005/8/layout/bList2"/>
    <dgm:cxn modelId="{8C5BF4A1-CDF9-4F78-94B4-C4DE06B2AE20}" type="presParOf" srcId="{28235EC0-9B9D-4A7F-AD0A-242F66238B1B}" destId="{AD392235-8271-46A3-B2A6-3C126B9FBD13}" srcOrd="2" destOrd="0" presId="urn:microsoft.com/office/officeart/2005/8/layout/bList2"/>
    <dgm:cxn modelId="{BC2A274F-D9BD-484D-9BDF-98C0DC0C960D}" type="presParOf" srcId="{28235EC0-9B9D-4A7F-AD0A-242F66238B1B}" destId="{D061F104-BAD8-433D-8545-F0940A7E34D9}" srcOrd="3" destOrd="0" presId="urn:microsoft.com/office/officeart/2005/8/layout/bList2"/>
    <dgm:cxn modelId="{63DF8DF3-AC74-4511-94D9-2FA43515C16F}" type="presParOf" srcId="{9C1B7092-0FE6-4075-B334-CA6E5D875AC8}" destId="{E61118D4-D159-4F0A-8E7F-C1BF5149B4AC}" srcOrd="7" destOrd="0" presId="urn:microsoft.com/office/officeart/2005/8/layout/bList2"/>
    <dgm:cxn modelId="{5605D17C-BA11-4047-850E-7BED63153BA9}" type="presParOf" srcId="{9C1B7092-0FE6-4075-B334-CA6E5D875AC8}" destId="{7639C047-0CE0-4BE5-B809-AC8943F990D9}" srcOrd="8" destOrd="0" presId="urn:microsoft.com/office/officeart/2005/8/layout/bList2"/>
    <dgm:cxn modelId="{C222D95C-9ADD-41EF-9767-9AD54697E976}" type="presParOf" srcId="{7639C047-0CE0-4BE5-B809-AC8943F990D9}" destId="{FD02FB20-2E6B-450D-815F-DBC084AC2DAA}" srcOrd="0" destOrd="0" presId="urn:microsoft.com/office/officeart/2005/8/layout/bList2"/>
    <dgm:cxn modelId="{50AA8FA1-362D-402B-BD67-B83F8C4D0A60}" type="presParOf" srcId="{7639C047-0CE0-4BE5-B809-AC8943F990D9}" destId="{1A4AC702-7E22-4B66-AD7E-23A3A7A493C0}" srcOrd="1" destOrd="0" presId="urn:microsoft.com/office/officeart/2005/8/layout/bList2"/>
    <dgm:cxn modelId="{EF9F8A7A-BB81-4E72-B89E-90A2AF7DC749}" type="presParOf" srcId="{7639C047-0CE0-4BE5-B809-AC8943F990D9}" destId="{1CC0207D-7B77-41CE-B2E5-5DA391CB6557}" srcOrd="2" destOrd="0" presId="urn:microsoft.com/office/officeart/2005/8/layout/bList2"/>
    <dgm:cxn modelId="{B401F9B2-8950-4681-AF9E-F096291282D3}" type="presParOf" srcId="{7639C047-0CE0-4BE5-B809-AC8943F990D9}" destId="{42E36947-D936-4C87-9A06-416B0AFC79E6}" srcOrd="3" destOrd="0" presId="urn:microsoft.com/office/officeart/2005/8/layout/bList2"/>
    <dgm:cxn modelId="{359F7C55-F8FF-4743-88AD-F9D4F30924F4}" type="presParOf" srcId="{9C1B7092-0FE6-4075-B334-CA6E5D875AC8}" destId="{6B7EFDF7-907E-451F-9CF9-46647C71B8F4}" srcOrd="9" destOrd="0" presId="urn:microsoft.com/office/officeart/2005/8/layout/bList2"/>
    <dgm:cxn modelId="{A346C272-8805-4240-BEE2-72813CD8E58A}" type="presParOf" srcId="{9C1B7092-0FE6-4075-B334-CA6E5D875AC8}" destId="{78C15FB3-5392-410A-8D21-CCA86ECDEA51}" srcOrd="10" destOrd="0" presId="urn:microsoft.com/office/officeart/2005/8/layout/bList2"/>
    <dgm:cxn modelId="{AD6B9F23-70D9-43E7-B26C-80C16B4BB2F3}" type="presParOf" srcId="{78C15FB3-5392-410A-8D21-CCA86ECDEA51}" destId="{B3F7BDB6-F8E6-427B-A2F7-2D2FC9C794A2}" srcOrd="0" destOrd="0" presId="urn:microsoft.com/office/officeart/2005/8/layout/bList2"/>
    <dgm:cxn modelId="{987FBD30-40D9-40AF-BB2E-112569A46719}" type="presParOf" srcId="{78C15FB3-5392-410A-8D21-CCA86ECDEA51}" destId="{3965D247-D784-4236-A1A8-5761B4893EBF}" srcOrd="1" destOrd="0" presId="urn:microsoft.com/office/officeart/2005/8/layout/bList2"/>
    <dgm:cxn modelId="{0659C7D9-83BD-43D8-B65B-0D85DC9A0E4A}" type="presParOf" srcId="{78C15FB3-5392-410A-8D21-CCA86ECDEA51}" destId="{5BDB219F-6ED1-4C96-B6A3-C171290C84F1}" srcOrd="2" destOrd="0" presId="urn:microsoft.com/office/officeart/2005/8/layout/bList2"/>
    <dgm:cxn modelId="{ED3BB5E9-6D1A-413F-B904-3B59B71CD480}" type="presParOf" srcId="{78C15FB3-5392-410A-8D21-CCA86ECDEA51}" destId="{3DE507BC-D9AB-4910-BA3D-E8CAD10FD98D}" srcOrd="3" destOrd="0" presId="urn:microsoft.com/office/officeart/2005/8/layout/bList2"/>
    <dgm:cxn modelId="{F01B4211-3E40-46CD-938E-7C685AAC41C8}" type="presParOf" srcId="{9C1B7092-0FE6-4075-B334-CA6E5D875AC8}" destId="{3D66987E-7CB5-4407-AB8F-25F5D7C17F8A}" srcOrd="11" destOrd="0" presId="urn:microsoft.com/office/officeart/2005/8/layout/bList2"/>
    <dgm:cxn modelId="{0ACE43C9-A66B-4215-A323-7F2FAF2D0B84}" type="presParOf" srcId="{9C1B7092-0FE6-4075-B334-CA6E5D875AC8}" destId="{5B4B2F0C-C0E0-4332-85F0-7510001B0A78}" srcOrd="12" destOrd="0" presId="urn:microsoft.com/office/officeart/2005/8/layout/bList2"/>
    <dgm:cxn modelId="{151D70F7-AB7B-42CD-BEB1-4281DBBD0E38}" type="presParOf" srcId="{5B4B2F0C-C0E0-4332-85F0-7510001B0A78}" destId="{919E8A5E-CCF6-47AC-A113-5582B75AAB5E}" srcOrd="0" destOrd="0" presId="urn:microsoft.com/office/officeart/2005/8/layout/bList2"/>
    <dgm:cxn modelId="{172EEE68-ED19-4869-AD0F-372D67595973}" type="presParOf" srcId="{5B4B2F0C-C0E0-4332-85F0-7510001B0A78}" destId="{681B90F4-A5CE-4DD4-A416-D8630CE3B3B4}" srcOrd="1" destOrd="0" presId="urn:microsoft.com/office/officeart/2005/8/layout/bList2"/>
    <dgm:cxn modelId="{D175E337-298D-45EA-9066-16BE33E96D3D}" type="presParOf" srcId="{5B4B2F0C-C0E0-4332-85F0-7510001B0A78}" destId="{5D4A65FA-4806-4217-B822-B44C3AF6BF1B}" srcOrd="2" destOrd="0" presId="urn:microsoft.com/office/officeart/2005/8/layout/bList2"/>
    <dgm:cxn modelId="{53BAF334-0961-48AD-AFAF-30D12D6FCB42}" type="presParOf" srcId="{5B4B2F0C-C0E0-4332-85F0-7510001B0A78}" destId="{DC5F6E3F-7AD3-460D-AA72-CED3C7A8E872}" srcOrd="3" destOrd="0" presId="urn:microsoft.com/office/officeart/2005/8/layout/bList2"/>
    <dgm:cxn modelId="{E687878C-7557-4199-B374-886E3EEAEE76}" type="presParOf" srcId="{9C1B7092-0FE6-4075-B334-CA6E5D875AC8}" destId="{2B132B71-3128-4279-90D0-956B40E2969A}" srcOrd="13" destOrd="0" presId="urn:microsoft.com/office/officeart/2005/8/layout/bList2"/>
    <dgm:cxn modelId="{8BDB3E8C-D202-4B62-B9B6-CA26949B999B}" type="presParOf" srcId="{9C1B7092-0FE6-4075-B334-CA6E5D875AC8}" destId="{026E7A84-E8A1-49BE-A697-DADD0C43144B}" srcOrd="14" destOrd="0" presId="urn:microsoft.com/office/officeart/2005/8/layout/bList2"/>
    <dgm:cxn modelId="{299AB8C4-D559-4563-881F-E3B3EA9F9BD0}" type="presParOf" srcId="{026E7A84-E8A1-49BE-A697-DADD0C43144B}" destId="{E4830246-816C-4355-B765-31AF2B012756}" srcOrd="0" destOrd="0" presId="urn:microsoft.com/office/officeart/2005/8/layout/bList2"/>
    <dgm:cxn modelId="{6E0D1D20-0E36-4B4B-872C-28437D8C698C}" type="presParOf" srcId="{026E7A84-E8A1-49BE-A697-DADD0C43144B}" destId="{31FADF27-2345-42E7-9790-DB1A798A0DA1}" srcOrd="1" destOrd="0" presId="urn:microsoft.com/office/officeart/2005/8/layout/bList2"/>
    <dgm:cxn modelId="{83A3C0A6-01A4-465B-8EB3-BE6860ED2135}" type="presParOf" srcId="{026E7A84-E8A1-49BE-A697-DADD0C43144B}" destId="{2A7ADC09-2587-4A69-AC77-B059498C3801}" srcOrd="2" destOrd="0" presId="urn:microsoft.com/office/officeart/2005/8/layout/bList2"/>
    <dgm:cxn modelId="{B2E33DE6-64E2-423E-9BA3-2C002E52EEAB}" type="presParOf" srcId="{026E7A84-E8A1-49BE-A697-DADD0C43144B}" destId="{06DCD03D-0AD1-4348-AFB7-C5A2D368FA8B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5B4067-A769-410D-9911-B85C4E0C42D3}" type="doc">
      <dgm:prSet loTypeId="urn:microsoft.com/office/officeart/2005/8/layout/bList2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3291814C-392E-4B1B-8ECD-2F944C5504A9}">
      <dgm:prSet phldrT="[Text]" custT="1"/>
      <dgm:spPr/>
      <dgm:t>
        <a:bodyPr/>
        <a:lstStyle/>
        <a:p>
          <a:r>
            <a: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5. Pure Form Triage</a:t>
          </a:r>
        </a:p>
      </dgm:t>
    </dgm:pt>
    <dgm:pt modelId="{092CBA52-8A04-405A-B14E-121773609D3F}" type="parTrans" cxnId="{D63EE1C9-C129-4E04-B508-EEB90C1965FE}">
      <dgm:prSet/>
      <dgm:spPr/>
      <dgm:t>
        <a:bodyPr/>
        <a:lstStyle/>
        <a:p>
          <a:endParaRPr lang="en-GB" sz="1400"/>
        </a:p>
      </dgm:t>
    </dgm:pt>
    <dgm:pt modelId="{D80E716C-15F3-4F4B-B6EF-3EBACD7E4605}" type="sibTrans" cxnId="{D63EE1C9-C129-4E04-B508-EEB90C1965FE}">
      <dgm:prSet/>
      <dgm:spPr/>
      <dgm:t>
        <a:bodyPr/>
        <a:lstStyle/>
        <a:p>
          <a:endParaRPr lang="en-GB" sz="1400"/>
        </a:p>
      </dgm:t>
    </dgm:pt>
    <dgm:pt modelId="{3DA2AF5B-5CAC-46FA-9BAD-9480B98D69F4}">
      <dgm:prSet phldrT="[Text]" custT="1"/>
      <dgm:spPr/>
      <dgm:t>
        <a:bodyPr/>
        <a:lstStyle/>
        <a:p>
          <a:pPr algn="l"/>
          <a:r>
            <a:rPr lang="en-US" sz="1400" dirty="0"/>
            <a:t>Governance /audit trail ensuring the delivery of Triage with 15 minutes</a:t>
          </a:r>
          <a:endParaRPr lang="en-GB" sz="1400" dirty="0"/>
        </a:p>
      </dgm:t>
    </dgm:pt>
    <dgm:pt modelId="{23CAA6EF-7282-49D0-8A83-3870F3527F24}" type="parTrans" cxnId="{CCE4EC2E-C96A-4808-B994-E7F7BC3C1728}">
      <dgm:prSet/>
      <dgm:spPr/>
      <dgm:t>
        <a:bodyPr/>
        <a:lstStyle/>
        <a:p>
          <a:endParaRPr lang="en-GB" sz="1400"/>
        </a:p>
      </dgm:t>
    </dgm:pt>
    <dgm:pt modelId="{E311E858-525A-4236-8D6D-E99D37F21CC8}" type="sibTrans" cxnId="{CCE4EC2E-C96A-4808-B994-E7F7BC3C1728}">
      <dgm:prSet/>
      <dgm:spPr/>
      <dgm:t>
        <a:bodyPr/>
        <a:lstStyle/>
        <a:p>
          <a:endParaRPr lang="en-GB" sz="1400"/>
        </a:p>
      </dgm:t>
    </dgm:pt>
    <dgm:pt modelId="{2AFAB799-1E48-4534-B42D-F02A4973500F}">
      <dgm:prSet phldrT="[Text]" custT="1"/>
      <dgm:spPr/>
      <dgm:t>
        <a:bodyPr/>
        <a:lstStyle/>
        <a:p>
          <a:r>
            <a: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7. Triage Facilities</a:t>
          </a:r>
        </a:p>
      </dgm:t>
    </dgm:pt>
    <dgm:pt modelId="{6A2A190C-1CFB-413D-A589-EBF48EE8EB0D}" type="parTrans" cxnId="{32605B05-2B5B-4116-B6B0-27A1270B6EC9}">
      <dgm:prSet/>
      <dgm:spPr/>
      <dgm:t>
        <a:bodyPr/>
        <a:lstStyle/>
        <a:p>
          <a:endParaRPr lang="en-GB" sz="1400"/>
        </a:p>
      </dgm:t>
    </dgm:pt>
    <dgm:pt modelId="{0CD858F3-B790-43A1-90E5-0701F154E005}" type="sibTrans" cxnId="{32605B05-2B5B-4116-B6B0-27A1270B6EC9}">
      <dgm:prSet/>
      <dgm:spPr/>
      <dgm:t>
        <a:bodyPr/>
        <a:lstStyle/>
        <a:p>
          <a:endParaRPr lang="en-GB" sz="1400"/>
        </a:p>
      </dgm:t>
    </dgm:pt>
    <dgm:pt modelId="{5BF7B2D5-6E0F-40AE-AE68-80112C9D87C0}">
      <dgm:prSet phldrT="[Text]" custT="1"/>
      <dgm:spPr/>
      <dgm:t>
        <a:bodyPr/>
        <a:lstStyle/>
        <a:p>
          <a:r>
            <a:rPr lang="en-US" sz="1400" dirty="0"/>
            <a:t>Dedicated triage room with all necessary equipment for clinical triage and staff/patient safety</a:t>
          </a:r>
          <a:endParaRPr lang="en-GB" sz="1400" dirty="0"/>
        </a:p>
      </dgm:t>
    </dgm:pt>
    <dgm:pt modelId="{81DA96A3-E796-45AC-886E-EF5C1F46280D}" type="parTrans" cxnId="{8EC97059-CCFB-41AA-8B8A-2E79CF3BD050}">
      <dgm:prSet/>
      <dgm:spPr/>
      <dgm:t>
        <a:bodyPr/>
        <a:lstStyle/>
        <a:p>
          <a:endParaRPr lang="en-GB" sz="1400"/>
        </a:p>
      </dgm:t>
    </dgm:pt>
    <dgm:pt modelId="{EE5B2BA3-64E9-4931-B61E-0CFA2C1832F6}" type="sibTrans" cxnId="{8EC97059-CCFB-41AA-8B8A-2E79CF3BD050}">
      <dgm:prSet/>
      <dgm:spPr/>
      <dgm:t>
        <a:bodyPr/>
        <a:lstStyle/>
        <a:p>
          <a:endParaRPr lang="en-GB" sz="1400"/>
        </a:p>
      </dgm:t>
    </dgm:pt>
    <dgm:pt modelId="{808F0ADF-6EE0-495B-BA47-53495EEE4BE1}">
      <dgm:prSet phldrT="[Text]" custT="1"/>
      <dgm:spPr/>
      <dgm:t>
        <a:bodyPr/>
        <a:lstStyle/>
        <a:p>
          <a:r>
            <a: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8. ED Streaming Hub</a:t>
          </a:r>
        </a:p>
      </dgm:t>
    </dgm:pt>
    <dgm:pt modelId="{7B3F408A-495D-4EFD-BBC7-0F7233001EED}" type="parTrans" cxnId="{4B670ED2-9E64-4FF1-84BC-466DCD6A596E}">
      <dgm:prSet/>
      <dgm:spPr/>
      <dgm:t>
        <a:bodyPr/>
        <a:lstStyle/>
        <a:p>
          <a:endParaRPr lang="en-GB" sz="1400"/>
        </a:p>
      </dgm:t>
    </dgm:pt>
    <dgm:pt modelId="{378605F0-9C15-4E2E-B7F4-F0FBDAE8A049}" type="sibTrans" cxnId="{4B670ED2-9E64-4FF1-84BC-466DCD6A596E}">
      <dgm:prSet/>
      <dgm:spPr/>
      <dgm:t>
        <a:bodyPr/>
        <a:lstStyle/>
        <a:p>
          <a:endParaRPr lang="en-GB" sz="1400"/>
        </a:p>
      </dgm:t>
    </dgm:pt>
    <dgm:pt modelId="{476A8689-99F9-49D4-864D-6545ABB1EBA3}">
      <dgm:prSet phldrT="[Text]" custT="1"/>
      <dgm:spPr/>
      <dgm:t>
        <a:bodyPr/>
        <a:lstStyle/>
        <a:p>
          <a:r>
            <a:rPr lang="en-US" sz="1000" dirty="0"/>
            <a:t>Post triage interventions – analgesia, x-ray requests, streaming.</a:t>
          </a:r>
          <a:endParaRPr lang="en-GB" sz="1000" dirty="0"/>
        </a:p>
      </dgm:t>
    </dgm:pt>
    <dgm:pt modelId="{8935552D-B40A-4FFE-832D-626860EBF359}" type="parTrans" cxnId="{774146F8-9A58-4B04-A399-ECD3093E2498}">
      <dgm:prSet/>
      <dgm:spPr/>
      <dgm:t>
        <a:bodyPr/>
        <a:lstStyle/>
        <a:p>
          <a:endParaRPr lang="en-GB" sz="1400"/>
        </a:p>
      </dgm:t>
    </dgm:pt>
    <dgm:pt modelId="{C2D8CE2E-FF36-4066-BF16-16E283924114}" type="sibTrans" cxnId="{774146F8-9A58-4B04-A399-ECD3093E2498}">
      <dgm:prSet/>
      <dgm:spPr/>
      <dgm:t>
        <a:bodyPr/>
        <a:lstStyle/>
        <a:p>
          <a:endParaRPr lang="en-GB" sz="1400"/>
        </a:p>
      </dgm:t>
    </dgm:pt>
    <dgm:pt modelId="{4C6225B3-2464-443E-B1A2-B0A80173D9D2}">
      <dgm:prSet custT="1"/>
      <dgm:spPr/>
      <dgm:t>
        <a:bodyPr/>
        <a:lstStyle/>
        <a:p>
          <a:r>
            <a: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4. Independent Triage Roster</a:t>
          </a:r>
        </a:p>
      </dgm:t>
    </dgm:pt>
    <dgm:pt modelId="{2D3C629B-3C85-4267-AF4F-2AE9BE0B6A46}" type="parTrans" cxnId="{C4A97644-5440-4F72-801A-1CE4F73A9C20}">
      <dgm:prSet/>
      <dgm:spPr/>
      <dgm:t>
        <a:bodyPr/>
        <a:lstStyle/>
        <a:p>
          <a:endParaRPr lang="en-GB" sz="1400"/>
        </a:p>
      </dgm:t>
    </dgm:pt>
    <dgm:pt modelId="{21CF3748-6612-4439-91CC-2845730A17C6}" type="sibTrans" cxnId="{C4A97644-5440-4F72-801A-1CE4F73A9C20}">
      <dgm:prSet/>
      <dgm:spPr/>
      <dgm:t>
        <a:bodyPr/>
        <a:lstStyle/>
        <a:p>
          <a:endParaRPr lang="en-GB" sz="1400"/>
        </a:p>
      </dgm:t>
    </dgm:pt>
    <dgm:pt modelId="{5719E2AB-0B6C-4E77-AEF5-41F41745F17B}">
      <dgm:prSet custT="1"/>
      <dgm:spPr/>
      <dgm:t>
        <a:bodyPr/>
        <a:lstStyle/>
        <a:p>
          <a:r>
            <a: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6. Manchester Triage Standards</a:t>
          </a:r>
        </a:p>
      </dgm:t>
    </dgm:pt>
    <dgm:pt modelId="{288EC9E5-4E0B-4B4B-8E8D-BB8452B6E760}" type="parTrans" cxnId="{56F81E9D-92DB-4588-9871-309A2551BE94}">
      <dgm:prSet/>
      <dgm:spPr/>
      <dgm:t>
        <a:bodyPr/>
        <a:lstStyle/>
        <a:p>
          <a:endParaRPr lang="en-GB" sz="1400"/>
        </a:p>
      </dgm:t>
    </dgm:pt>
    <dgm:pt modelId="{B210236D-CCEA-48B2-B223-B22AE4A16D5D}" type="sibTrans" cxnId="{56F81E9D-92DB-4588-9871-309A2551BE94}">
      <dgm:prSet/>
      <dgm:spPr/>
      <dgm:t>
        <a:bodyPr/>
        <a:lstStyle/>
        <a:p>
          <a:endParaRPr lang="en-GB" sz="1400"/>
        </a:p>
      </dgm:t>
    </dgm:pt>
    <dgm:pt modelId="{E740CD60-EB32-4155-9BC9-9D804F36BD0E}">
      <dgm:prSet custT="1"/>
      <dgm:spPr/>
      <dgm:t>
        <a:bodyPr/>
        <a:lstStyle/>
        <a:p>
          <a:r>
            <a: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 Robust processes for escalation of clinical concerns </a:t>
          </a:r>
        </a:p>
      </dgm:t>
    </dgm:pt>
    <dgm:pt modelId="{81478826-DF37-4146-A702-53430BAE9DDC}" type="parTrans" cxnId="{6B51478A-F0B8-4CB0-9359-30992337717B}">
      <dgm:prSet/>
      <dgm:spPr/>
      <dgm:t>
        <a:bodyPr/>
        <a:lstStyle/>
        <a:p>
          <a:endParaRPr lang="en-GB" sz="1400"/>
        </a:p>
      </dgm:t>
    </dgm:pt>
    <dgm:pt modelId="{7330018D-28CC-40D0-8052-12B5CE81DA3C}" type="sibTrans" cxnId="{6B51478A-F0B8-4CB0-9359-30992337717B}">
      <dgm:prSet/>
      <dgm:spPr/>
      <dgm:t>
        <a:bodyPr/>
        <a:lstStyle/>
        <a:p>
          <a:endParaRPr lang="en-GB" sz="1400"/>
        </a:p>
      </dgm:t>
    </dgm:pt>
    <dgm:pt modelId="{9E97FD68-E7C5-4369-9482-C07891765329}">
      <dgm:prSet custT="1"/>
      <dgm:spPr/>
      <dgm:t>
        <a:bodyPr/>
        <a:lstStyle/>
        <a:p>
          <a:r>
            <a: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Every Patient Booked in within 5 minutes of arrival</a:t>
          </a:r>
        </a:p>
      </dgm:t>
    </dgm:pt>
    <dgm:pt modelId="{98576FC2-7259-4F13-8BDB-8C90C76B3ECF}" type="parTrans" cxnId="{369B17CC-9FCD-436D-95C4-BF67AC72C709}">
      <dgm:prSet/>
      <dgm:spPr/>
      <dgm:t>
        <a:bodyPr/>
        <a:lstStyle/>
        <a:p>
          <a:endParaRPr lang="en-GB" sz="1400"/>
        </a:p>
      </dgm:t>
    </dgm:pt>
    <dgm:pt modelId="{F8E5F163-8019-4EFC-B6FE-18389A00B886}" type="sibTrans" cxnId="{369B17CC-9FCD-436D-95C4-BF67AC72C709}">
      <dgm:prSet/>
      <dgm:spPr/>
      <dgm:t>
        <a:bodyPr/>
        <a:lstStyle/>
        <a:p>
          <a:endParaRPr lang="en-GB" sz="1400"/>
        </a:p>
      </dgm:t>
    </dgm:pt>
    <dgm:pt modelId="{7771C258-598A-404C-954C-D8E756828DBE}">
      <dgm:prSet custT="1"/>
      <dgm:spPr/>
      <dgm:t>
        <a:bodyPr/>
        <a:lstStyle/>
        <a:p>
          <a:r>
            <a: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 Every patient triaged within 15 minutes of arrival</a:t>
          </a:r>
        </a:p>
      </dgm:t>
    </dgm:pt>
    <dgm:pt modelId="{32F9C1EE-C42E-44D2-9A6D-433EBFA4F575}" type="parTrans" cxnId="{2F9C2D9E-2E7D-4DA8-842F-9AA2F7D3FDFF}">
      <dgm:prSet/>
      <dgm:spPr/>
      <dgm:t>
        <a:bodyPr/>
        <a:lstStyle/>
        <a:p>
          <a:endParaRPr lang="en-GB" sz="1400"/>
        </a:p>
      </dgm:t>
    </dgm:pt>
    <dgm:pt modelId="{23F056B7-4FBB-46C8-B7AA-B3FBA2546CDA}" type="sibTrans" cxnId="{2F9C2D9E-2E7D-4DA8-842F-9AA2F7D3FDFF}">
      <dgm:prSet/>
      <dgm:spPr/>
      <dgm:t>
        <a:bodyPr/>
        <a:lstStyle/>
        <a:p>
          <a:endParaRPr lang="en-GB" sz="1400"/>
        </a:p>
      </dgm:t>
    </dgm:pt>
    <dgm:pt modelId="{1E2BC3A5-BD91-4BC7-BB77-E9AEAEB6F380}">
      <dgm:prSet custT="1"/>
      <dgm:spPr/>
      <dgm:t>
        <a:bodyPr/>
        <a:lstStyle/>
        <a:p>
          <a:pPr algn="l"/>
          <a:r>
            <a:rPr lang="en-GB" sz="1400" dirty="0"/>
            <a:t>IT systems in place to capture KPI </a:t>
          </a:r>
        </a:p>
      </dgm:t>
    </dgm:pt>
    <dgm:pt modelId="{16112678-0FE3-4732-92B8-E7AA14D6EF07}" type="parTrans" cxnId="{0E625AD9-0C80-4AFC-A3B0-359F98CA0D36}">
      <dgm:prSet/>
      <dgm:spPr/>
      <dgm:t>
        <a:bodyPr/>
        <a:lstStyle/>
        <a:p>
          <a:endParaRPr lang="en-GB" sz="1400"/>
        </a:p>
      </dgm:t>
    </dgm:pt>
    <dgm:pt modelId="{FDD7176C-9F56-42FA-A020-7BF459CB7343}" type="sibTrans" cxnId="{0E625AD9-0C80-4AFC-A3B0-359F98CA0D36}">
      <dgm:prSet/>
      <dgm:spPr/>
      <dgm:t>
        <a:bodyPr/>
        <a:lstStyle/>
        <a:p>
          <a:endParaRPr lang="en-GB" sz="1400"/>
        </a:p>
      </dgm:t>
    </dgm:pt>
    <dgm:pt modelId="{164923D6-E38E-4D2A-A036-F922747C0518}">
      <dgm:prSet custT="1"/>
      <dgm:spPr/>
      <dgm:t>
        <a:bodyPr/>
        <a:lstStyle/>
        <a:p>
          <a:pPr algn="l"/>
          <a:endParaRPr lang="en-GB" sz="1400" dirty="0"/>
        </a:p>
      </dgm:t>
    </dgm:pt>
    <dgm:pt modelId="{5B76EDC5-10BB-447E-B930-8F7E4B62E0B9}" type="parTrans" cxnId="{B972C5C2-D4E6-45C4-83BE-C47B04F60C36}">
      <dgm:prSet/>
      <dgm:spPr/>
      <dgm:t>
        <a:bodyPr/>
        <a:lstStyle/>
        <a:p>
          <a:endParaRPr lang="en-GB" sz="1400"/>
        </a:p>
      </dgm:t>
    </dgm:pt>
    <dgm:pt modelId="{C4C46186-B5E3-4B34-979E-542BD7B45CA7}" type="sibTrans" cxnId="{B972C5C2-D4E6-45C4-83BE-C47B04F60C36}">
      <dgm:prSet/>
      <dgm:spPr/>
      <dgm:t>
        <a:bodyPr/>
        <a:lstStyle/>
        <a:p>
          <a:endParaRPr lang="en-GB" sz="1400"/>
        </a:p>
      </dgm:t>
    </dgm:pt>
    <dgm:pt modelId="{E3587393-3C8A-4F20-B103-9C486E0B0F35}">
      <dgm:prSet custT="1"/>
      <dgm:spPr/>
      <dgm:t>
        <a:bodyPr/>
        <a:lstStyle/>
        <a:p>
          <a:pPr algn="l"/>
          <a:r>
            <a:rPr lang="en-GB" sz="1400" dirty="0"/>
            <a:t>Regular audit of KPI data</a:t>
          </a:r>
        </a:p>
      </dgm:t>
    </dgm:pt>
    <dgm:pt modelId="{F1564016-67BF-43D9-A049-39DCFE0137BC}" type="parTrans" cxnId="{D58E7211-545C-4EF8-BC62-7BF61C103A19}">
      <dgm:prSet/>
      <dgm:spPr/>
      <dgm:t>
        <a:bodyPr/>
        <a:lstStyle/>
        <a:p>
          <a:endParaRPr lang="en-GB" sz="1400"/>
        </a:p>
      </dgm:t>
    </dgm:pt>
    <dgm:pt modelId="{7F688E2B-49CC-4FE8-BCBB-D25B5B96C7C0}" type="sibTrans" cxnId="{D58E7211-545C-4EF8-BC62-7BF61C103A19}">
      <dgm:prSet/>
      <dgm:spPr/>
      <dgm:t>
        <a:bodyPr/>
        <a:lstStyle/>
        <a:p>
          <a:endParaRPr lang="en-GB" sz="1400"/>
        </a:p>
      </dgm:t>
    </dgm:pt>
    <dgm:pt modelId="{EFA8F850-BC9E-4C3E-AAC3-94F002C246A4}">
      <dgm:prSet custT="1"/>
      <dgm:spPr/>
      <dgm:t>
        <a:bodyPr/>
        <a:lstStyle/>
        <a:p>
          <a:r>
            <a:rPr lang="en-US" sz="1300" dirty="0"/>
            <a:t>Demand capacity modelling for staff </a:t>
          </a:r>
          <a:r>
            <a:rPr lang="en-US" sz="1300" dirty="0" err="1"/>
            <a:t>rostering</a:t>
          </a:r>
          <a:r>
            <a:rPr lang="en-US" sz="1300" dirty="0"/>
            <a:t> – to include HCAs</a:t>
          </a:r>
          <a:endParaRPr lang="en-GB" sz="1300" dirty="0"/>
        </a:p>
      </dgm:t>
    </dgm:pt>
    <dgm:pt modelId="{98CA0BAF-3CE2-4FDB-BA1A-89D106155776}" type="parTrans" cxnId="{6942598C-8DBE-453D-956F-E14F01D851F9}">
      <dgm:prSet/>
      <dgm:spPr/>
      <dgm:t>
        <a:bodyPr/>
        <a:lstStyle/>
        <a:p>
          <a:endParaRPr lang="en-GB" sz="1400"/>
        </a:p>
      </dgm:t>
    </dgm:pt>
    <dgm:pt modelId="{0E411E21-8048-4ECE-A95E-D72AA929159C}" type="sibTrans" cxnId="{6942598C-8DBE-453D-956F-E14F01D851F9}">
      <dgm:prSet/>
      <dgm:spPr/>
      <dgm:t>
        <a:bodyPr/>
        <a:lstStyle/>
        <a:p>
          <a:endParaRPr lang="en-GB" sz="1400"/>
        </a:p>
      </dgm:t>
    </dgm:pt>
    <dgm:pt modelId="{3066299D-412D-41E6-9DE0-B230293E325A}">
      <dgm:prSet custT="1"/>
      <dgm:spPr/>
      <dgm:t>
        <a:bodyPr/>
        <a:lstStyle/>
        <a:p>
          <a:endParaRPr lang="en-GB" sz="1400" dirty="0"/>
        </a:p>
      </dgm:t>
    </dgm:pt>
    <dgm:pt modelId="{6454D000-D868-48A6-B8A8-AE62F61114E2}" type="parTrans" cxnId="{BAC93398-378E-4CC5-9ADD-ED131F2FDC17}">
      <dgm:prSet/>
      <dgm:spPr/>
      <dgm:t>
        <a:bodyPr/>
        <a:lstStyle/>
        <a:p>
          <a:endParaRPr lang="en-GB" sz="1400"/>
        </a:p>
      </dgm:t>
    </dgm:pt>
    <dgm:pt modelId="{66AAD7B8-50A2-4FBF-BF7A-34F9F73C92AF}" type="sibTrans" cxnId="{BAC93398-378E-4CC5-9ADD-ED131F2FDC17}">
      <dgm:prSet/>
      <dgm:spPr/>
      <dgm:t>
        <a:bodyPr/>
        <a:lstStyle/>
        <a:p>
          <a:endParaRPr lang="en-GB" sz="1400"/>
        </a:p>
      </dgm:t>
    </dgm:pt>
    <dgm:pt modelId="{CE70303F-0ACE-46EC-B3ED-494B525B6257}">
      <dgm:prSet custT="1"/>
      <dgm:spPr/>
      <dgm:t>
        <a:bodyPr/>
        <a:lstStyle/>
        <a:p>
          <a:r>
            <a:rPr lang="en-US" sz="1300" dirty="0"/>
            <a:t>Assessment of current capacity and capability within nursing workforce dedicated to triage</a:t>
          </a:r>
          <a:endParaRPr lang="en-GB" sz="1300" dirty="0"/>
        </a:p>
      </dgm:t>
    </dgm:pt>
    <dgm:pt modelId="{2AC79BFA-5104-43D9-AF3C-1370BBB196DF}" type="parTrans" cxnId="{51E47B6B-AC5D-4BD3-9548-9931E312F139}">
      <dgm:prSet/>
      <dgm:spPr/>
      <dgm:t>
        <a:bodyPr/>
        <a:lstStyle/>
        <a:p>
          <a:endParaRPr lang="en-GB" sz="1400"/>
        </a:p>
      </dgm:t>
    </dgm:pt>
    <dgm:pt modelId="{12DF6632-E343-4B3E-8FFF-3CB47B991A43}" type="sibTrans" cxnId="{51E47B6B-AC5D-4BD3-9548-9931E312F139}">
      <dgm:prSet/>
      <dgm:spPr/>
      <dgm:t>
        <a:bodyPr/>
        <a:lstStyle/>
        <a:p>
          <a:endParaRPr lang="en-GB" sz="1400"/>
        </a:p>
      </dgm:t>
    </dgm:pt>
    <dgm:pt modelId="{8855D921-6C55-43F1-96B1-30E0E99C7AD2}">
      <dgm:prSet custT="1"/>
      <dgm:spPr/>
      <dgm:t>
        <a:bodyPr/>
        <a:lstStyle/>
        <a:p>
          <a:r>
            <a:rPr lang="en-US" sz="1050" dirty="0"/>
            <a:t>Correct version being used – system in place to ensure new releases are signed off and staff aware</a:t>
          </a:r>
          <a:endParaRPr lang="en-GB" sz="1050" dirty="0"/>
        </a:p>
      </dgm:t>
    </dgm:pt>
    <dgm:pt modelId="{EB58267F-0F20-4591-938A-02AB72768795}" type="parTrans" cxnId="{51387051-332F-455D-8D89-BA0F07F60EAD}">
      <dgm:prSet/>
      <dgm:spPr/>
      <dgm:t>
        <a:bodyPr/>
        <a:lstStyle/>
        <a:p>
          <a:endParaRPr lang="en-GB" sz="1400"/>
        </a:p>
      </dgm:t>
    </dgm:pt>
    <dgm:pt modelId="{7B890AAF-74CF-4763-BFBD-CAC7C9DF6724}" type="sibTrans" cxnId="{51387051-332F-455D-8D89-BA0F07F60EAD}">
      <dgm:prSet/>
      <dgm:spPr/>
      <dgm:t>
        <a:bodyPr/>
        <a:lstStyle/>
        <a:p>
          <a:endParaRPr lang="en-GB" sz="1400"/>
        </a:p>
      </dgm:t>
    </dgm:pt>
    <dgm:pt modelId="{905F3276-BE52-4707-8AA2-DF0C0C1C26D0}">
      <dgm:prSet custT="1"/>
      <dgm:spPr/>
      <dgm:t>
        <a:bodyPr/>
        <a:lstStyle/>
        <a:p>
          <a:r>
            <a:rPr lang="en-US" sz="1050" dirty="0"/>
            <a:t>Training framework for triage nurses </a:t>
          </a:r>
          <a:endParaRPr lang="en-GB" sz="1050" dirty="0"/>
        </a:p>
      </dgm:t>
    </dgm:pt>
    <dgm:pt modelId="{C5B888E7-4A59-4C18-8F10-ACF97F95947A}" type="parTrans" cxnId="{09E5B99F-8D3E-46C7-A6C3-7D6DEE24C4D0}">
      <dgm:prSet/>
      <dgm:spPr/>
      <dgm:t>
        <a:bodyPr/>
        <a:lstStyle/>
        <a:p>
          <a:endParaRPr lang="en-GB" sz="1400"/>
        </a:p>
      </dgm:t>
    </dgm:pt>
    <dgm:pt modelId="{3532E3D6-27EA-4567-8D30-55517F4FB6FD}" type="sibTrans" cxnId="{09E5B99F-8D3E-46C7-A6C3-7D6DEE24C4D0}">
      <dgm:prSet/>
      <dgm:spPr/>
      <dgm:t>
        <a:bodyPr/>
        <a:lstStyle/>
        <a:p>
          <a:endParaRPr lang="en-GB" sz="1400"/>
        </a:p>
      </dgm:t>
    </dgm:pt>
    <dgm:pt modelId="{AB1CC8DF-A89B-4A30-9953-6F66327F0D10}">
      <dgm:prSet custT="1"/>
      <dgm:spPr/>
      <dgm:t>
        <a:bodyPr/>
        <a:lstStyle/>
        <a:p>
          <a:r>
            <a:rPr lang="en-US" sz="1050" dirty="0"/>
            <a:t>Evidence of an audit trail for providing training – adherence to Manchester Triage Group Statement: Emergency Training Education</a:t>
          </a:r>
          <a:endParaRPr lang="en-GB" sz="1050" dirty="0"/>
        </a:p>
      </dgm:t>
    </dgm:pt>
    <dgm:pt modelId="{AEF4BCBD-9E8C-48E6-8366-2EFEFE00F51B}" type="parTrans" cxnId="{FA5B9E5D-CA21-45C5-8AA4-FFE6FAB8A4B6}">
      <dgm:prSet/>
      <dgm:spPr/>
      <dgm:t>
        <a:bodyPr/>
        <a:lstStyle/>
        <a:p>
          <a:endParaRPr lang="en-GB" sz="1400"/>
        </a:p>
      </dgm:t>
    </dgm:pt>
    <dgm:pt modelId="{AD09BB44-7D88-47E5-9428-2EA5CE17D738}" type="sibTrans" cxnId="{FA5B9E5D-CA21-45C5-8AA4-FFE6FAB8A4B6}">
      <dgm:prSet/>
      <dgm:spPr/>
      <dgm:t>
        <a:bodyPr/>
        <a:lstStyle/>
        <a:p>
          <a:endParaRPr lang="en-GB" sz="1400"/>
        </a:p>
      </dgm:t>
    </dgm:pt>
    <dgm:pt modelId="{88FF7EEF-457C-4159-BBF9-0A1F7F230FA8}">
      <dgm:prSet custT="1"/>
      <dgm:spPr/>
      <dgm:t>
        <a:bodyPr/>
        <a:lstStyle/>
        <a:p>
          <a:endParaRPr lang="en-GB" sz="1400" dirty="0"/>
        </a:p>
      </dgm:t>
    </dgm:pt>
    <dgm:pt modelId="{497847FD-37C4-416D-AF7B-04A71BF0A317}" type="parTrans" cxnId="{C399D3E6-4CE9-4AF2-B178-AE872F4A76C0}">
      <dgm:prSet/>
      <dgm:spPr/>
      <dgm:t>
        <a:bodyPr/>
        <a:lstStyle/>
        <a:p>
          <a:endParaRPr lang="en-GB" sz="1400"/>
        </a:p>
      </dgm:t>
    </dgm:pt>
    <dgm:pt modelId="{6AF52F22-F6CE-4FE5-A479-FDB4C5013CB6}" type="sibTrans" cxnId="{C399D3E6-4CE9-4AF2-B178-AE872F4A76C0}">
      <dgm:prSet/>
      <dgm:spPr/>
      <dgm:t>
        <a:bodyPr/>
        <a:lstStyle/>
        <a:p>
          <a:endParaRPr lang="en-GB" sz="1400"/>
        </a:p>
      </dgm:t>
    </dgm:pt>
    <dgm:pt modelId="{9B1CB308-1398-4E12-BF7D-4B6E6F3DCDB5}">
      <dgm:prSet custT="1"/>
      <dgm:spPr/>
      <dgm:t>
        <a:bodyPr/>
        <a:lstStyle/>
        <a:p>
          <a:r>
            <a:rPr lang="en-US" sz="1000" dirty="0"/>
            <a:t>Mechanisms to identify vulnerable patients</a:t>
          </a:r>
          <a:endParaRPr lang="en-GB" sz="1000" dirty="0"/>
        </a:p>
      </dgm:t>
    </dgm:pt>
    <dgm:pt modelId="{5FD0447B-5C24-4585-8EFF-D227BEE4D47A}" type="parTrans" cxnId="{BEFB9A61-210D-4425-8603-3BD163A08543}">
      <dgm:prSet/>
      <dgm:spPr/>
      <dgm:t>
        <a:bodyPr/>
        <a:lstStyle/>
        <a:p>
          <a:endParaRPr lang="en-GB" sz="1400"/>
        </a:p>
      </dgm:t>
    </dgm:pt>
    <dgm:pt modelId="{14520EBC-190E-46A6-98C1-C6984F9F3ABA}" type="sibTrans" cxnId="{BEFB9A61-210D-4425-8603-3BD163A08543}">
      <dgm:prSet/>
      <dgm:spPr/>
      <dgm:t>
        <a:bodyPr/>
        <a:lstStyle/>
        <a:p>
          <a:endParaRPr lang="en-GB" sz="1400"/>
        </a:p>
      </dgm:t>
    </dgm:pt>
    <dgm:pt modelId="{74F38AC8-1554-4D90-8BF1-26A481A1F86D}">
      <dgm:prSet phldrT="[Text]" custT="1"/>
      <dgm:spPr/>
      <dgm:t>
        <a:bodyPr/>
        <a:lstStyle/>
        <a:p>
          <a:r>
            <a:rPr lang="en-US" sz="1000" dirty="0"/>
            <a:t>Use of AMB score to identify ambulatory care patients either within the ED or AEC</a:t>
          </a:r>
          <a:endParaRPr lang="en-GB" sz="1000" dirty="0"/>
        </a:p>
      </dgm:t>
    </dgm:pt>
    <dgm:pt modelId="{7CE1D010-4DDF-4AC7-AC26-2F6A5E98F7D0}" type="parTrans" cxnId="{B2D43C5A-C431-4829-A333-769F6A630A02}">
      <dgm:prSet/>
      <dgm:spPr/>
      <dgm:t>
        <a:bodyPr/>
        <a:lstStyle/>
        <a:p>
          <a:endParaRPr lang="en-GB" sz="1400"/>
        </a:p>
      </dgm:t>
    </dgm:pt>
    <dgm:pt modelId="{9190C3D0-C222-4F06-BC1C-A615C8204962}" type="sibTrans" cxnId="{B2D43C5A-C431-4829-A333-769F6A630A02}">
      <dgm:prSet/>
      <dgm:spPr/>
      <dgm:t>
        <a:bodyPr/>
        <a:lstStyle/>
        <a:p>
          <a:endParaRPr lang="en-GB" sz="1400"/>
        </a:p>
      </dgm:t>
    </dgm:pt>
    <dgm:pt modelId="{9E388BF9-55E7-4782-A41C-0761CC5DECA6}">
      <dgm:prSet custT="1"/>
      <dgm:spPr/>
      <dgm:t>
        <a:bodyPr/>
        <a:lstStyle/>
        <a:p>
          <a:r>
            <a:rPr lang="en-US" sz="1400" dirty="0">
              <a:latin typeface="+mn-lt"/>
            </a:rPr>
            <a:t>Demand capacity modelling for staff rostering within reception facility</a:t>
          </a:r>
          <a:endParaRPr lang="en-GB" sz="1400" dirty="0">
            <a:latin typeface="+mn-lt"/>
          </a:endParaRPr>
        </a:p>
      </dgm:t>
    </dgm:pt>
    <dgm:pt modelId="{8523F14E-A991-49F3-889C-EBCD78E3BABD}" type="parTrans" cxnId="{EE56F056-762C-4E8E-BDAE-2E87CAEF63AE}">
      <dgm:prSet/>
      <dgm:spPr/>
      <dgm:t>
        <a:bodyPr/>
        <a:lstStyle/>
        <a:p>
          <a:endParaRPr lang="en-GB" sz="1400"/>
        </a:p>
      </dgm:t>
    </dgm:pt>
    <dgm:pt modelId="{4CFEBB17-4CB1-4193-B081-B1EDFB0D9386}" type="sibTrans" cxnId="{EE56F056-762C-4E8E-BDAE-2E87CAEF63AE}">
      <dgm:prSet/>
      <dgm:spPr/>
      <dgm:t>
        <a:bodyPr/>
        <a:lstStyle/>
        <a:p>
          <a:endParaRPr lang="en-GB" sz="1400"/>
        </a:p>
      </dgm:t>
    </dgm:pt>
    <dgm:pt modelId="{9D0EC72F-4F5D-4F79-9283-1DAA84F595AF}">
      <dgm:prSet phldr="0" custT="1"/>
      <dgm:spPr/>
      <dgm:t>
        <a:bodyPr/>
        <a:lstStyle/>
        <a:p>
          <a:pPr rtl="0"/>
          <a:r>
            <a:rPr lang="en-GB" sz="1400" dirty="0">
              <a:latin typeface="+mn-lt"/>
            </a:rPr>
            <a:t>RCEM Standard</a:t>
          </a:r>
        </a:p>
      </dgm:t>
    </dgm:pt>
    <dgm:pt modelId="{E485F7B4-94D7-4FBA-A426-FA2686D515C8}" type="parTrans" cxnId="{64B55F1A-835F-4D0C-9D66-79A2DCA62794}">
      <dgm:prSet/>
      <dgm:spPr/>
      <dgm:t>
        <a:bodyPr/>
        <a:lstStyle/>
        <a:p>
          <a:endParaRPr lang="en-GB" sz="1400"/>
        </a:p>
      </dgm:t>
    </dgm:pt>
    <dgm:pt modelId="{8D35F61A-4AFB-42AD-ACB8-94E7F65FE887}" type="sibTrans" cxnId="{64B55F1A-835F-4D0C-9D66-79A2DCA62794}">
      <dgm:prSet/>
      <dgm:spPr/>
      <dgm:t>
        <a:bodyPr/>
        <a:lstStyle/>
        <a:p>
          <a:endParaRPr lang="en-GB" sz="1400"/>
        </a:p>
      </dgm:t>
    </dgm:pt>
    <dgm:pt modelId="{9DB67656-88E7-424A-AC7B-E35CB67D0B61}">
      <dgm:prSet custT="1"/>
      <dgm:spPr/>
      <dgm:t>
        <a:bodyPr/>
        <a:lstStyle/>
        <a:p>
          <a:endParaRPr lang="en-GB" sz="1400" dirty="0"/>
        </a:p>
      </dgm:t>
    </dgm:pt>
    <dgm:pt modelId="{0667A1C9-DEB3-4AB1-81B9-415C640F2BD4}" type="parTrans" cxnId="{A954B519-9901-4D2D-8014-E01E6157569E}">
      <dgm:prSet/>
      <dgm:spPr/>
      <dgm:t>
        <a:bodyPr/>
        <a:lstStyle/>
        <a:p>
          <a:endParaRPr lang="en-GB"/>
        </a:p>
      </dgm:t>
    </dgm:pt>
    <dgm:pt modelId="{8D881497-3E9B-448F-972E-50C91768B885}" type="sibTrans" cxnId="{A954B519-9901-4D2D-8014-E01E6157569E}">
      <dgm:prSet/>
      <dgm:spPr/>
      <dgm:t>
        <a:bodyPr/>
        <a:lstStyle/>
        <a:p>
          <a:endParaRPr lang="en-GB"/>
        </a:p>
      </dgm:t>
    </dgm:pt>
    <dgm:pt modelId="{24E75FFD-65F0-49BE-B9BB-957861383256}">
      <dgm:prSet custT="1"/>
      <dgm:spPr/>
      <dgm:t>
        <a:bodyPr/>
        <a:lstStyle/>
        <a:p>
          <a:pPr rtl="0"/>
          <a:r>
            <a:rPr lang="en-GB" sz="1400" dirty="0">
              <a:latin typeface="+mn-lt"/>
            </a:rPr>
            <a:t>Linked to Care Standard 2a Meet and Greet</a:t>
          </a:r>
        </a:p>
      </dgm:t>
    </dgm:pt>
    <dgm:pt modelId="{63C623C2-2F91-44E6-911A-8BBE7F6DC8D5}" type="parTrans" cxnId="{E9AED0D8-060A-4631-A57B-C316219851DF}">
      <dgm:prSet/>
      <dgm:spPr/>
      <dgm:t>
        <a:bodyPr/>
        <a:lstStyle/>
        <a:p>
          <a:endParaRPr lang="en-GB"/>
        </a:p>
      </dgm:t>
    </dgm:pt>
    <dgm:pt modelId="{1C80CB29-C652-49CB-B331-B89FE314372A}" type="sibTrans" cxnId="{E9AED0D8-060A-4631-A57B-C316219851DF}">
      <dgm:prSet/>
      <dgm:spPr/>
      <dgm:t>
        <a:bodyPr/>
        <a:lstStyle/>
        <a:p>
          <a:endParaRPr lang="en-GB"/>
        </a:p>
      </dgm:t>
    </dgm:pt>
    <dgm:pt modelId="{F16CC05A-E910-470A-AF60-9D6DCFC41911}">
      <dgm:prSet custT="1"/>
      <dgm:spPr/>
      <dgm:t>
        <a:bodyPr/>
        <a:lstStyle/>
        <a:p>
          <a:r>
            <a:rPr lang="en-GB" sz="1400" dirty="0"/>
            <a:t>Red Flag training for receptionists</a:t>
          </a:r>
        </a:p>
      </dgm:t>
    </dgm:pt>
    <dgm:pt modelId="{DE8B5BBF-31C8-44A9-8961-D4118D8C4E9E}" type="parTrans" cxnId="{6D833EBE-4C13-4CEA-AA48-506A4B6685D4}">
      <dgm:prSet/>
      <dgm:spPr/>
      <dgm:t>
        <a:bodyPr/>
        <a:lstStyle/>
        <a:p>
          <a:endParaRPr lang="en-GB"/>
        </a:p>
      </dgm:t>
    </dgm:pt>
    <dgm:pt modelId="{F3D74629-8DCE-4C14-B603-968F1DEDCA57}" type="sibTrans" cxnId="{6D833EBE-4C13-4CEA-AA48-506A4B6685D4}">
      <dgm:prSet/>
      <dgm:spPr/>
      <dgm:t>
        <a:bodyPr/>
        <a:lstStyle/>
        <a:p>
          <a:endParaRPr lang="en-GB"/>
        </a:p>
      </dgm:t>
    </dgm:pt>
    <dgm:pt modelId="{65672283-89B2-425B-BACB-3C2773FAC285}">
      <dgm:prSet custT="1"/>
      <dgm:spPr/>
      <dgm:t>
        <a:bodyPr/>
        <a:lstStyle/>
        <a:p>
          <a:r>
            <a:rPr lang="en-GB" sz="1000" dirty="0"/>
            <a:t>Colocation of multi disciplinary team for onward assessment and referral</a:t>
          </a:r>
        </a:p>
      </dgm:t>
    </dgm:pt>
    <dgm:pt modelId="{567D3DD3-5672-4ABB-B4D0-4E00E3B1CE16}" type="parTrans" cxnId="{65D073F3-85D9-443C-A59D-5E7A26A4591E}">
      <dgm:prSet/>
      <dgm:spPr/>
      <dgm:t>
        <a:bodyPr/>
        <a:lstStyle/>
        <a:p>
          <a:endParaRPr lang="en-GB"/>
        </a:p>
      </dgm:t>
    </dgm:pt>
    <dgm:pt modelId="{B6355A4D-32B1-45B4-97EA-19617D0BF373}" type="sibTrans" cxnId="{65D073F3-85D9-443C-A59D-5E7A26A4591E}">
      <dgm:prSet/>
      <dgm:spPr/>
      <dgm:t>
        <a:bodyPr/>
        <a:lstStyle/>
        <a:p>
          <a:endParaRPr lang="en-GB"/>
        </a:p>
      </dgm:t>
    </dgm:pt>
    <dgm:pt modelId="{759E5566-DD20-41B0-B0DE-20F88ABB7E8B}">
      <dgm:prSet phldr="0"/>
      <dgm:spPr/>
      <dgm:t>
        <a:bodyPr/>
        <a:lstStyle/>
        <a:p>
          <a:pPr rtl="0"/>
          <a:endParaRPr lang="en-GB" dirty="0">
            <a:latin typeface="Calibri Light" panose="020F0302020204030204"/>
          </a:endParaRPr>
        </a:p>
      </dgm:t>
    </dgm:pt>
    <dgm:pt modelId="{D2BCBEB4-A0EA-4A94-8DC3-6837D1942EE4}" type="parTrans" cxnId="{7EFEE46B-EBE5-4693-8F93-E8DD7B7328AD}">
      <dgm:prSet/>
      <dgm:spPr/>
      <dgm:t>
        <a:bodyPr/>
        <a:lstStyle/>
        <a:p>
          <a:endParaRPr lang="en-GB"/>
        </a:p>
      </dgm:t>
    </dgm:pt>
    <dgm:pt modelId="{5786AB34-900C-48F3-A4FF-176AB91C466E}" type="sibTrans" cxnId="{7EFEE46B-EBE5-4693-8F93-E8DD7B7328AD}">
      <dgm:prSet/>
      <dgm:spPr/>
      <dgm:t>
        <a:bodyPr/>
        <a:lstStyle/>
        <a:p>
          <a:endParaRPr lang="en-GB"/>
        </a:p>
      </dgm:t>
    </dgm:pt>
    <dgm:pt modelId="{9D9AC507-0D3A-4522-A922-0FAF5E1D4A79}">
      <dgm:prSet custT="1"/>
      <dgm:spPr/>
      <dgm:t>
        <a:bodyPr/>
        <a:lstStyle/>
        <a:p>
          <a:pPr algn="l"/>
          <a:r>
            <a:rPr lang="en-GB" sz="1400" dirty="0"/>
            <a:t>Latest WPAS Version – currently 3.7</a:t>
          </a:r>
        </a:p>
      </dgm:t>
    </dgm:pt>
    <dgm:pt modelId="{EB2F60BC-E0AF-4E9D-A03C-65269478357A}" type="parTrans" cxnId="{8D14EDC8-53E0-4892-B1BD-A427E117E9B3}">
      <dgm:prSet/>
      <dgm:spPr/>
      <dgm:t>
        <a:bodyPr/>
        <a:lstStyle/>
        <a:p>
          <a:endParaRPr lang="en-GB"/>
        </a:p>
      </dgm:t>
    </dgm:pt>
    <dgm:pt modelId="{0E4E4633-1BFB-4447-A5C6-A71986A1B254}" type="sibTrans" cxnId="{8D14EDC8-53E0-4892-B1BD-A427E117E9B3}">
      <dgm:prSet/>
      <dgm:spPr/>
      <dgm:t>
        <a:bodyPr/>
        <a:lstStyle/>
        <a:p>
          <a:endParaRPr lang="en-GB"/>
        </a:p>
      </dgm:t>
    </dgm:pt>
    <dgm:pt modelId="{E47C3813-2CD7-412F-B0E6-69DE763C1A38}">
      <dgm:prSet phldrT="[Text]" custT="1"/>
      <dgm:spPr/>
      <dgm:t>
        <a:bodyPr/>
        <a:lstStyle/>
        <a:p>
          <a:pPr algn="l"/>
          <a:r>
            <a:rPr lang="en-US" sz="1400" dirty="0"/>
            <a:t>5 minutes assessment to sift patients according to acuity, essential </a:t>
          </a:r>
          <a:r>
            <a:rPr lang="en-US" sz="1400" dirty="0" err="1"/>
            <a:t>obs</a:t>
          </a:r>
          <a:r>
            <a:rPr lang="en-US" sz="1400" dirty="0"/>
            <a:t> and analgesia</a:t>
          </a:r>
          <a:endParaRPr lang="en-GB" sz="1400" dirty="0"/>
        </a:p>
      </dgm:t>
    </dgm:pt>
    <dgm:pt modelId="{F83BD9EA-17A3-4AC4-9356-C017EBC8CAA6}" type="parTrans" cxnId="{B01CE411-A032-4BD7-8C02-4E0E282388F5}">
      <dgm:prSet/>
      <dgm:spPr/>
      <dgm:t>
        <a:bodyPr/>
        <a:lstStyle/>
        <a:p>
          <a:endParaRPr lang="en-GB"/>
        </a:p>
      </dgm:t>
    </dgm:pt>
    <dgm:pt modelId="{F801050B-F0E0-4CD6-B5D0-FED9EEF0CD33}" type="sibTrans" cxnId="{B01CE411-A032-4BD7-8C02-4E0E282388F5}">
      <dgm:prSet/>
      <dgm:spPr/>
      <dgm:t>
        <a:bodyPr/>
        <a:lstStyle/>
        <a:p>
          <a:endParaRPr lang="en-GB"/>
        </a:p>
      </dgm:t>
    </dgm:pt>
    <dgm:pt modelId="{9C1B7092-0FE6-4075-B334-CA6E5D875AC8}" type="pres">
      <dgm:prSet presAssocID="{B65B4067-A769-410D-9911-B85C4E0C42D3}" presName="diagram" presStyleCnt="0">
        <dgm:presLayoutVars>
          <dgm:dir/>
          <dgm:animLvl val="lvl"/>
          <dgm:resizeHandles val="exact"/>
        </dgm:presLayoutVars>
      </dgm:prSet>
      <dgm:spPr/>
    </dgm:pt>
    <dgm:pt modelId="{02C175B7-7819-4840-A45C-9E9A3B4E667B}" type="pres">
      <dgm:prSet presAssocID="{9E97FD68-E7C5-4369-9482-C07891765329}" presName="compNode" presStyleCnt="0"/>
      <dgm:spPr/>
    </dgm:pt>
    <dgm:pt modelId="{FC04CD33-6868-4071-A111-D1851DF023F8}" type="pres">
      <dgm:prSet presAssocID="{9E97FD68-E7C5-4369-9482-C07891765329}" presName="childRect" presStyleLbl="bgAcc1" presStyleIdx="0" presStyleCnt="8" custScaleX="105206" custScaleY="98909" custLinFactNeighborX="-16286" custLinFactNeighborY="-297">
        <dgm:presLayoutVars>
          <dgm:bulletEnabled val="1"/>
        </dgm:presLayoutVars>
      </dgm:prSet>
      <dgm:spPr/>
    </dgm:pt>
    <dgm:pt modelId="{F29DBC6F-D1A4-4E73-881B-8E0C89DBF251}" type="pres">
      <dgm:prSet presAssocID="{9E97FD68-E7C5-4369-9482-C07891765329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0B52F0B4-FF96-4048-A543-6701F650FA0A}" type="pres">
      <dgm:prSet presAssocID="{9E97FD68-E7C5-4369-9482-C07891765329}" presName="parentRect" presStyleLbl="alignNode1" presStyleIdx="0" presStyleCnt="8" custScaleX="105206" custScaleY="98245" custLinFactNeighborX="-16286" custLinFactNeighborY="-5250"/>
      <dgm:spPr/>
    </dgm:pt>
    <dgm:pt modelId="{0E495656-814E-46C9-80E6-3456F4B8B07E}" type="pres">
      <dgm:prSet presAssocID="{9E97FD68-E7C5-4369-9482-C07891765329}" presName="adorn" presStyleLbl="fgAccFollowNode1" presStyleIdx="0" presStyleCnt="8" custLinFactNeighborX="-38598" custLinFactNeighborY="-1305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F950B11-11FD-420E-8CC1-D7003C9264F5}" type="pres">
      <dgm:prSet presAssocID="{F8E5F163-8019-4EFC-B6FE-18389A00B886}" presName="sibTrans" presStyleLbl="sibTrans2D1" presStyleIdx="0" presStyleCnt="0"/>
      <dgm:spPr/>
    </dgm:pt>
    <dgm:pt modelId="{89509071-9ADD-4117-A853-F1143C9F0F45}" type="pres">
      <dgm:prSet presAssocID="{7771C258-598A-404C-954C-D8E756828DBE}" presName="compNode" presStyleCnt="0"/>
      <dgm:spPr/>
    </dgm:pt>
    <dgm:pt modelId="{D2FD449C-458A-4B45-B265-034B829C007B}" type="pres">
      <dgm:prSet presAssocID="{7771C258-598A-404C-954C-D8E756828DBE}" presName="childRect" presStyleLbl="bgAcc1" presStyleIdx="1" presStyleCnt="8" custScaleX="100862" custScaleY="98909" custLinFactNeighborX="-10099" custLinFactNeighborY="-1542">
        <dgm:presLayoutVars>
          <dgm:bulletEnabled val="1"/>
        </dgm:presLayoutVars>
      </dgm:prSet>
      <dgm:spPr/>
    </dgm:pt>
    <dgm:pt modelId="{15EA86CD-7ED1-4021-B4CF-8F7029F11A86}" type="pres">
      <dgm:prSet presAssocID="{7771C258-598A-404C-954C-D8E756828DBE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EE6B480C-4928-4503-8797-57B5EDE1C15B}" type="pres">
      <dgm:prSet presAssocID="{7771C258-598A-404C-954C-D8E756828DBE}" presName="parentRect" presStyleLbl="alignNode1" presStyleIdx="1" presStyleCnt="8" custScaleX="100862" custLinFactNeighborX="-10099" custLinFactNeighborY="-5532"/>
      <dgm:spPr/>
    </dgm:pt>
    <dgm:pt modelId="{285BF817-D86E-4681-B901-727074BBEEDE}" type="pres">
      <dgm:prSet presAssocID="{7771C258-598A-404C-954C-D8E756828DBE}" presName="adorn" presStyleLbl="fgAccFollowNode1" presStyleIdx="1" presStyleCnt="8" custLinFactNeighborX="-34091" custLinFactNeighborY="-2378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2DEEE72D-21D9-4376-9561-C9B400D31123}" type="pres">
      <dgm:prSet presAssocID="{23F056B7-4FBB-46C8-B7AA-B3FBA2546CDA}" presName="sibTrans" presStyleLbl="sibTrans2D1" presStyleIdx="0" presStyleCnt="0"/>
      <dgm:spPr/>
    </dgm:pt>
    <dgm:pt modelId="{ECFCCC27-11E5-42CD-833B-C760D0DCECF7}" type="pres">
      <dgm:prSet presAssocID="{E740CD60-EB32-4155-9BC9-9D804F36BD0E}" presName="compNode" presStyleCnt="0"/>
      <dgm:spPr/>
    </dgm:pt>
    <dgm:pt modelId="{DF089F03-98D2-4F2D-9C20-D07B6D607AB9}" type="pres">
      <dgm:prSet presAssocID="{E740CD60-EB32-4155-9BC9-9D804F36BD0E}" presName="childRect" presStyleLbl="bgAcc1" presStyleIdx="2" presStyleCnt="8" custScaleX="100862" custScaleY="98909" custLinFactNeighborX="-8116" custLinFactNeighborY="-349">
        <dgm:presLayoutVars>
          <dgm:bulletEnabled val="1"/>
        </dgm:presLayoutVars>
      </dgm:prSet>
      <dgm:spPr/>
    </dgm:pt>
    <dgm:pt modelId="{4134A56C-1D14-4E09-8D4E-6758F9EBADD8}" type="pres">
      <dgm:prSet presAssocID="{E740CD60-EB32-4155-9BC9-9D804F36BD0E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E40772DF-588E-4404-B688-14227D540354}" type="pres">
      <dgm:prSet presAssocID="{E740CD60-EB32-4155-9BC9-9D804F36BD0E}" presName="parentRect" presStyleLbl="alignNode1" presStyleIdx="2" presStyleCnt="8" custScaleX="100862" custLinFactNeighborX="-8034" custLinFactNeighborY="1863"/>
      <dgm:spPr/>
    </dgm:pt>
    <dgm:pt modelId="{F2F9F258-B560-48AF-8595-C8161E98228D}" type="pres">
      <dgm:prSet presAssocID="{E740CD60-EB32-4155-9BC9-9D804F36BD0E}" presName="adorn" presStyleLbl="fgAccFollowNode1" presStyleIdx="2" presStyleCnt="8" custLinFactNeighborX="-32476" custLinFactNeighborY="-1486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04BB84AE-441F-4F9B-B185-9B7E86818968}" type="pres">
      <dgm:prSet presAssocID="{7330018D-28CC-40D0-8052-12B5CE81DA3C}" presName="sibTrans" presStyleLbl="sibTrans2D1" presStyleIdx="0" presStyleCnt="0"/>
      <dgm:spPr/>
    </dgm:pt>
    <dgm:pt modelId="{28235EC0-9B9D-4A7F-AD0A-242F66238B1B}" type="pres">
      <dgm:prSet presAssocID="{4C6225B3-2464-443E-B1A2-B0A80173D9D2}" presName="compNode" presStyleCnt="0"/>
      <dgm:spPr/>
    </dgm:pt>
    <dgm:pt modelId="{ED56FF5B-6A93-456B-B5C2-83B713D670A4}" type="pres">
      <dgm:prSet presAssocID="{4C6225B3-2464-443E-B1A2-B0A80173D9D2}" presName="childRect" presStyleLbl="bgAcc1" presStyleIdx="3" presStyleCnt="8" custScaleX="100862" custScaleY="98788">
        <dgm:presLayoutVars>
          <dgm:bulletEnabled val="1"/>
        </dgm:presLayoutVars>
      </dgm:prSet>
      <dgm:spPr/>
    </dgm:pt>
    <dgm:pt modelId="{748D3646-8E44-4546-B646-A924D575A373}" type="pres">
      <dgm:prSet presAssocID="{4C6225B3-2464-443E-B1A2-B0A80173D9D2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AD392235-8271-46A3-B2A6-3C126B9FBD13}" type="pres">
      <dgm:prSet presAssocID="{4C6225B3-2464-443E-B1A2-B0A80173D9D2}" presName="parentRect" presStyleLbl="alignNode1" presStyleIdx="3" presStyleCnt="8" custScaleX="100862"/>
      <dgm:spPr/>
    </dgm:pt>
    <dgm:pt modelId="{D061F104-BAD8-433D-8545-F0940A7E34D9}" type="pres">
      <dgm:prSet presAssocID="{4C6225B3-2464-443E-B1A2-B0A80173D9D2}" presName="adorn" presStyleLbl="fgAccFollowNode1" presStyleIdx="3" presStyleCnt="8" custLinFactNeighborX="-1976" custLinFactNeighborY="-15883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E61118D4-D159-4F0A-8E7F-C1BF5149B4AC}" type="pres">
      <dgm:prSet presAssocID="{21CF3748-6612-4439-91CC-2845730A17C6}" presName="sibTrans" presStyleLbl="sibTrans2D1" presStyleIdx="0" presStyleCnt="0"/>
      <dgm:spPr/>
    </dgm:pt>
    <dgm:pt modelId="{7639C047-0CE0-4BE5-B809-AC8943F990D9}" type="pres">
      <dgm:prSet presAssocID="{3291814C-392E-4B1B-8ECD-2F944C5504A9}" presName="compNode" presStyleCnt="0"/>
      <dgm:spPr/>
    </dgm:pt>
    <dgm:pt modelId="{FD02FB20-2E6B-450D-815F-DBC084AC2DAA}" type="pres">
      <dgm:prSet presAssocID="{3291814C-392E-4B1B-8ECD-2F944C5504A9}" presName="childRect" presStyleLbl="bgAcc1" presStyleIdx="4" presStyleCnt="8" custScaleX="102347" custScaleY="98788" custLinFactNeighborX="-15967" custLinFactNeighborY="-19187">
        <dgm:presLayoutVars>
          <dgm:bulletEnabled val="1"/>
        </dgm:presLayoutVars>
      </dgm:prSet>
      <dgm:spPr/>
    </dgm:pt>
    <dgm:pt modelId="{1A4AC702-7E22-4B66-AD7E-23A3A7A493C0}" type="pres">
      <dgm:prSet presAssocID="{3291814C-392E-4B1B-8ECD-2F944C5504A9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1CC0207D-7B77-41CE-B2E5-5DA391CB6557}" type="pres">
      <dgm:prSet presAssocID="{3291814C-392E-4B1B-8ECD-2F944C5504A9}" presName="parentRect" presStyleLbl="alignNode1" presStyleIdx="4" presStyleCnt="8" custScaleX="102579" custLinFactNeighborX="-16943" custLinFactNeighborY="-48972"/>
      <dgm:spPr/>
    </dgm:pt>
    <dgm:pt modelId="{42E36947-D936-4C87-9A06-416B0AFC79E6}" type="pres">
      <dgm:prSet presAssocID="{3291814C-392E-4B1B-8ECD-2F944C5504A9}" presName="adorn" presStyleLbl="fgAccFollowNode1" presStyleIdx="4" presStyleCnt="8" custLinFactNeighborX="-62265" custLinFactNeighborY="-59480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6B7EFDF7-907E-451F-9CF9-46647C71B8F4}" type="pres">
      <dgm:prSet presAssocID="{D80E716C-15F3-4F4B-B6EF-3EBACD7E4605}" presName="sibTrans" presStyleLbl="sibTrans2D1" presStyleIdx="0" presStyleCnt="0"/>
      <dgm:spPr/>
    </dgm:pt>
    <dgm:pt modelId="{78C15FB3-5392-410A-8D21-CCA86ECDEA51}" type="pres">
      <dgm:prSet presAssocID="{5719E2AB-0B6C-4E77-AEF5-41F41745F17B}" presName="compNode" presStyleCnt="0"/>
      <dgm:spPr/>
    </dgm:pt>
    <dgm:pt modelId="{B3F7BDB6-F8E6-427B-A2F7-2D2FC9C794A2}" type="pres">
      <dgm:prSet presAssocID="{5719E2AB-0B6C-4E77-AEF5-41F41745F17B}" presName="childRect" presStyleLbl="bgAcc1" presStyleIdx="5" presStyleCnt="8" custScaleX="100862" custScaleY="98788" custLinFactNeighborX="-11203" custLinFactNeighborY="-19187">
        <dgm:presLayoutVars>
          <dgm:bulletEnabled val="1"/>
        </dgm:presLayoutVars>
      </dgm:prSet>
      <dgm:spPr/>
    </dgm:pt>
    <dgm:pt modelId="{3965D247-D784-4236-A1A8-5761B4893EBF}" type="pres">
      <dgm:prSet presAssocID="{5719E2AB-0B6C-4E77-AEF5-41F41745F17B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5BDB219F-6ED1-4C96-B6A3-C171290C84F1}" type="pres">
      <dgm:prSet presAssocID="{5719E2AB-0B6C-4E77-AEF5-41F41745F17B}" presName="parentRect" presStyleLbl="alignNode1" presStyleIdx="5" presStyleCnt="8" custScaleX="100862" custLinFactNeighborX="-10949" custLinFactNeighborY="-48972"/>
      <dgm:spPr/>
    </dgm:pt>
    <dgm:pt modelId="{3DE507BC-D9AB-4910-BA3D-E8CAD10FD98D}" type="pres">
      <dgm:prSet presAssocID="{5719E2AB-0B6C-4E77-AEF5-41F41745F17B}" presName="adorn" presStyleLbl="fgAccFollowNode1" presStyleIdx="5" presStyleCnt="8" custLinFactNeighborX="-53352" custLinFactNeighborY="-59131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8000" r="-38000"/>
          </a:stretch>
        </a:blipFill>
      </dgm:spPr>
    </dgm:pt>
    <dgm:pt modelId="{3D66987E-7CB5-4407-AB8F-25F5D7C17F8A}" type="pres">
      <dgm:prSet presAssocID="{B210236D-CCEA-48B2-B223-B22AE4A16D5D}" presName="sibTrans" presStyleLbl="sibTrans2D1" presStyleIdx="0" presStyleCnt="0"/>
      <dgm:spPr/>
    </dgm:pt>
    <dgm:pt modelId="{5B4B2F0C-C0E0-4332-85F0-7510001B0A78}" type="pres">
      <dgm:prSet presAssocID="{2AFAB799-1E48-4534-B42D-F02A4973500F}" presName="compNode" presStyleCnt="0"/>
      <dgm:spPr/>
    </dgm:pt>
    <dgm:pt modelId="{919E8A5E-CCF6-47AC-A113-5582B75AAB5E}" type="pres">
      <dgm:prSet presAssocID="{2AFAB799-1E48-4534-B42D-F02A4973500F}" presName="childRect" presStyleLbl="bgAcc1" presStyleIdx="6" presStyleCnt="8" custScaleX="100862" custScaleY="95628" custLinFactNeighborX="-7516" custLinFactNeighborY="-18118">
        <dgm:presLayoutVars>
          <dgm:bulletEnabled val="1"/>
        </dgm:presLayoutVars>
      </dgm:prSet>
      <dgm:spPr/>
    </dgm:pt>
    <dgm:pt modelId="{681B90F4-A5CE-4DD4-A416-D8630CE3B3B4}" type="pres">
      <dgm:prSet presAssocID="{2AFAB799-1E48-4534-B42D-F02A4973500F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5D4A65FA-4806-4217-B822-B44C3AF6BF1B}" type="pres">
      <dgm:prSet presAssocID="{2AFAB799-1E48-4534-B42D-F02A4973500F}" presName="parentRect" presStyleLbl="alignNode1" presStyleIdx="6" presStyleCnt="8" custScaleX="100862" custLinFactNeighborX="-7683" custLinFactNeighborY="-44712"/>
      <dgm:spPr/>
    </dgm:pt>
    <dgm:pt modelId="{DC5F6E3F-7AD3-460D-AA72-CED3C7A8E872}" type="pres">
      <dgm:prSet presAssocID="{2AFAB799-1E48-4534-B42D-F02A4973500F}" presName="adorn" presStyleLbl="fgAccFollowNode1" presStyleIdx="6" presStyleCnt="8" custLinFactNeighborX="-39460" custLinFactNeighborY="-57446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</dgm:spPr>
    </dgm:pt>
    <dgm:pt modelId="{2B132B71-3128-4279-90D0-956B40E2969A}" type="pres">
      <dgm:prSet presAssocID="{0CD858F3-B790-43A1-90E5-0701F154E005}" presName="sibTrans" presStyleLbl="sibTrans2D1" presStyleIdx="0" presStyleCnt="0"/>
      <dgm:spPr/>
    </dgm:pt>
    <dgm:pt modelId="{026E7A84-E8A1-49BE-A697-DADD0C43144B}" type="pres">
      <dgm:prSet presAssocID="{808F0ADF-6EE0-495B-BA47-53495EEE4BE1}" presName="compNode" presStyleCnt="0"/>
      <dgm:spPr/>
    </dgm:pt>
    <dgm:pt modelId="{E4830246-816C-4355-B765-31AF2B012756}" type="pres">
      <dgm:prSet presAssocID="{808F0ADF-6EE0-495B-BA47-53495EEE4BE1}" presName="childRect" presStyleLbl="bgAcc1" presStyleIdx="7" presStyleCnt="8" custScaleX="100862" custScaleY="96383" custLinFactNeighborX="3369" custLinFactNeighborY="-19788">
        <dgm:presLayoutVars>
          <dgm:bulletEnabled val="1"/>
        </dgm:presLayoutVars>
      </dgm:prSet>
      <dgm:spPr/>
    </dgm:pt>
    <dgm:pt modelId="{31FADF27-2345-42E7-9790-DB1A798A0DA1}" type="pres">
      <dgm:prSet presAssocID="{808F0ADF-6EE0-495B-BA47-53495EEE4BE1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2A7ADC09-2587-4A69-AC77-B059498C3801}" type="pres">
      <dgm:prSet presAssocID="{808F0ADF-6EE0-495B-BA47-53495EEE4BE1}" presName="parentRect" presStyleLbl="alignNode1" presStyleIdx="7" presStyleCnt="8" custScaleX="100862" custLinFactNeighborX="2879" custLinFactNeighborY="-54401"/>
      <dgm:spPr/>
    </dgm:pt>
    <dgm:pt modelId="{06DCD03D-0AD1-4348-AFB7-C5A2D368FA8B}" type="pres">
      <dgm:prSet presAssocID="{808F0ADF-6EE0-495B-BA47-53495EEE4BE1}" presName="adorn" presStyleLbl="fgAccFollowNode1" presStyleIdx="7" presStyleCnt="8" custLinFactNeighborX="5014" custLinFactNeighborY="-65667"/>
      <dgm:spPr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</dgm:spPr>
    </dgm:pt>
  </dgm:ptLst>
  <dgm:cxnLst>
    <dgm:cxn modelId="{32605B05-2B5B-4116-B6B0-27A1270B6EC9}" srcId="{B65B4067-A769-410D-9911-B85C4E0C42D3}" destId="{2AFAB799-1E48-4534-B42D-F02A4973500F}" srcOrd="6" destOrd="0" parTransId="{6A2A190C-1CFB-413D-A589-EBF48EE8EB0D}" sibTransId="{0CD858F3-B790-43A1-90E5-0701F154E005}"/>
    <dgm:cxn modelId="{25E9FA0C-6B1B-4963-BB29-468A8CB5BD7D}" type="presOf" srcId="{EFA8F850-BC9E-4C3E-AAC3-94F002C246A4}" destId="{ED56FF5B-6A93-456B-B5C2-83B713D670A4}" srcOrd="0" destOrd="0" presId="urn:microsoft.com/office/officeart/2005/8/layout/bList2"/>
    <dgm:cxn modelId="{BD1A730E-4CC9-48CF-8D1C-220ADF3BA54D}" type="presOf" srcId="{8855D921-6C55-43F1-96B1-30E0E99C7AD2}" destId="{B3F7BDB6-F8E6-427B-A2F7-2D2FC9C794A2}" srcOrd="0" destOrd="0" presId="urn:microsoft.com/office/officeart/2005/8/layout/bList2"/>
    <dgm:cxn modelId="{A4DDD70E-9C1D-443A-9209-7761C3DFD936}" type="presOf" srcId="{74F38AC8-1554-4D90-8BF1-26A481A1F86D}" destId="{E4830246-816C-4355-B765-31AF2B012756}" srcOrd="0" destOrd="1" presId="urn:microsoft.com/office/officeart/2005/8/layout/bList2"/>
    <dgm:cxn modelId="{D58E7211-545C-4EF8-BC62-7BF61C103A19}" srcId="{7771C258-598A-404C-954C-D8E756828DBE}" destId="{E3587393-3C8A-4F20-B103-9C486E0B0F35}" srcOrd="1" destOrd="0" parTransId="{F1564016-67BF-43D9-A049-39DCFE0137BC}" sibTransId="{7F688E2B-49CC-4FE8-BCBB-D25B5B96C7C0}"/>
    <dgm:cxn modelId="{B01CE411-A032-4BD7-8C02-4E0E282388F5}" srcId="{3291814C-392E-4B1B-8ECD-2F944C5504A9}" destId="{E47C3813-2CD7-412F-B0E6-69DE763C1A38}" srcOrd="0" destOrd="0" parTransId="{F83BD9EA-17A3-4AC4-9356-C017EBC8CAA6}" sibTransId="{F801050B-F0E0-4CD6-B5D0-FED9EEF0CD33}"/>
    <dgm:cxn modelId="{A954B519-9901-4D2D-8014-E01E6157569E}" srcId="{2AFAB799-1E48-4534-B42D-F02A4973500F}" destId="{9DB67656-88E7-424A-AC7B-E35CB67D0B61}" srcOrd="1" destOrd="0" parTransId="{0667A1C9-DEB3-4AB1-81B9-415C640F2BD4}" sibTransId="{8D881497-3E9B-448F-972E-50C91768B885}"/>
    <dgm:cxn modelId="{64B55F1A-835F-4D0C-9D66-79A2DCA62794}" srcId="{9E97FD68-E7C5-4369-9482-C07891765329}" destId="{9D0EC72F-4F5D-4F79-9283-1DAA84F595AF}" srcOrd="2" destOrd="0" parTransId="{E485F7B4-94D7-4FBA-A426-FA2686D515C8}" sibTransId="{8D35F61A-4AFB-42AD-ACB8-94E7F65FE887}"/>
    <dgm:cxn modelId="{5ECC881D-CBBB-43C1-A396-46C9E452776F}" type="presOf" srcId="{759E5566-DD20-41B0-B0DE-20F88ABB7E8B}" destId="{FC04CD33-6868-4071-A111-D1851DF023F8}" srcOrd="0" destOrd="3" presId="urn:microsoft.com/office/officeart/2005/8/layout/bList2"/>
    <dgm:cxn modelId="{F96F651E-E853-4214-ADAC-ECF07F6A8EA3}" type="presOf" srcId="{D80E716C-15F3-4F4B-B6EF-3EBACD7E4605}" destId="{6B7EFDF7-907E-451F-9CF9-46647C71B8F4}" srcOrd="0" destOrd="0" presId="urn:microsoft.com/office/officeart/2005/8/layout/bList2"/>
    <dgm:cxn modelId="{A001151F-94B8-40E9-AA9B-F8BC9A20CA91}" type="presOf" srcId="{24E75FFD-65F0-49BE-B9BB-957861383256}" destId="{FC04CD33-6868-4071-A111-D1851DF023F8}" srcOrd="0" destOrd="1" presId="urn:microsoft.com/office/officeart/2005/8/layout/bList2"/>
    <dgm:cxn modelId="{FAFB9224-79F8-41C8-BB51-0DE6BA70961A}" type="presOf" srcId="{7771C258-598A-404C-954C-D8E756828DBE}" destId="{EE6B480C-4928-4503-8797-57B5EDE1C15B}" srcOrd="1" destOrd="0" presId="urn:microsoft.com/office/officeart/2005/8/layout/bList2"/>
    <dgm:cxn modelId="{74C67E29-95D1-4F72-953D-48F4F24C39C7}" type="presOf" srcId="{476A8689-99F9-49D4-864D-6545ABB1EBA3}" destId="{E4830246-816C-4355-B765-31AF2B012756}" srcOrd="0" destOrd="0" presId="urn:microsoft.com/office/officeart/2005/8/layout/bList2"/>
    <dgm:cxn modelId="{CCE4EC2E-C96A-4808-B994-E7F7BC3C1728}" srcId="{3291814C-392E-4B1B-8ECD-2F944C5504A9}" destId="{3DA2AF5B-5CAC-46FA-9BAD-9480B98D69F4}" srcOrd="1" destOrd="0" parTransId="{23CAA6EF-7282-49D0-8A83-3870F3527F24}" sibTransId="{E311E858-525A-4236-8D6D-E99D37F21CC8}"/>
    <dgm:cxn modelId="{F291012F-E927-4EB4-8B7E-5D4D4AB17F31}" type="presOf" srcId="{3291814C-392E-4B1B-8ECD-2F944C5504A9}" destId="{1A4AC702-7E22-4B66-AD7E-23A3A7A493C0}" srcOrd="0" destOrd="0" presId="urn:microsoft.com/office/officeart/2005/8/layout/bList2"/>
    <dgm:cxn modelId="{D04FA931-E86B-4274-9223-92B6E1608DE2}" type="presOf" srcId="{9DB67656-88E7-424A-AC7B-E35CB67D0B61}" destId="{919E8A5E-CCF6-47AC-A113-5582B75AAB5E}" srcOrd="0" destOrd="1" presId="urn:microsoft.com/office/officeart/2005/8/layout/bList2"/>
    <dgm:cxn modelId="{52FFA333-D28F-4C78-962D-0FB6B8BDD9CB}" type="presOf" srcId="{E740CD60-EB32-4155-9BC9-9D804F36BD0E}" destId="{E40772DF-588E-4404-B688-14227D540354}" srcOrd="1" destOrd="0" presId="urn:microsoft.com/office/officeart/2005/8/layout/bList2"/>
    <dgm:cxn modelId="{BCD35837-7E25-440B-A494-0661C987B598}" type="presOf" srcId="{F16CC05A-E910-470A-AF60-9D6DCFC41911}" destId="{DF089F03-98D2-4F2D-9C20-D07B6D607AB9}" srcOrd="0" destOrd="0" presId="urn:microsoft.com/office/officeart/2005/8/layout/bList2"/>
    <dgm:cxn modelId="{5671E640-F62D-4A29-BC50-7E34E02DE807}" type="presOf" srcId="{9D0EC72F-4F5D-4F79-9283-1DAA84F595AF}" destId="{FC04CD33-6868-4071-A111-D1851DF023F8}" srcOrd="0" destOrd="2" presId="urn:microsoft.com/office/officeart/2005/8/layout/bList2"/>
    <dgm:cxn modelId="{FA5B9E5D-CA21-45C5-8AA4-FFE6FAB8A4B6}" srcId="{5719E2AB-0B6C-4E77-AEF5-41F41745F17B}" destId="{AB1CC8DF-A89B-4A30-9953-6F66327F0D10}" srcOrd="2" destOrd="0" parTransId="{AEF4BCBD-9E8C-48E6-8366-2EFEFE00F51B}" sibTransId="{AD09BB44-7D88-47E5-9428-2EA5CE17D738}"/>
    <dgm:cxn modelId="{01E2B85F-5BB7-4BF8-A3B5-E8ABA82339A9}" type="presOf" srcId="{88FF7EEF-457C-4159-BBF9-0A1F7F230FA8}" destId="{B3F7BDB6-F8E6-427B-A2F7-2D2FC9C794A2}" srcOrd="0" destOrd="3" presId="urn:microsoft.com/office/officeart/2005/8/layout/bList2"/>
    <dgm:cxn modelId="{F5767460-31AB-41BC-BEF4-C4F6DE397DA7}" type="presOf" srcId="{0CD858F3-B790-43A1-90E5-0701F154E005}" destId="{2B132B71-3128-4279-90D0-956B40E2969A}" srcOrd="0" destOrd="0" presId="urn:microsoft.com/office/officeart/2005/8/layout/bList2"/>
    <dgm:cxn modelId="{A15EFB60-E4F4-40FB-9DB5-C19424E944B3}" type="presOf" srcId="{3DA2AF5B-5CAC-46FA-9BAD-9480B98D69F4}" destId="{FD02FB20-2E6B-450D-815F-DBC084AC2DAA}" srcOrd="0" destOrd="1" presId="urn:microsoft.com/office/officeart/2005/8/layout/bList2"/>
    <dgm:cxn modelId="{63710E41-70BF-41A2-A45A-115FC927558A}" type="presOf" srcId="{9E97FD68-E7C5-4369-9482-C07891765329}" destId="{0B52F0B4-FF96-4048-A543-6701F650FA0A}" srcOrd="1" destOrd="0" presId="urn:microsoft.com/office/officeart/2005/8/layout/bList2"/>
    <dgm:cxn modelId="{BEFB9A61-210D-4425-8603-3BD163A08543}" srcId="{808F0ADF-6EE0-495B-BA47-53495EEE4BE1}" destId="{9B1CB308-1398-4E12-BF7D-4B6E6F3DCDB5}" srcOrd="2" destOrd="0" parTransId="{5FD0447B-5C24-4585-8EFF-D227BEE4D47A}" sibTransId="{14520EBC-190E-46A6-98C1-C6984F9F3ABA}"/>
    <dgm:cxn modelId="{C4A97644-5440-4F72-801A-1CE4F73A9C20}" srcId="{B65B4067-A769-410D-9911-B85C4E0C42D3}" destId="{4C6225B3-2464-443E-B1A2-B0A80173D9D2}" srcOrd="3" destOrd="0" parTransId="{2D3C629B-3C85-4267-AF4F-2AE9BE0B6A46}" sibTransId="{21CF3748-6612-4439-91CC-2845730A17C6}"/>
    <dgm:cxn modelId="{0860FD64-966E-4A60-BC8F-BC11B3B0D05E}" type="presOf" srcId="{5BF7B2D5-6E0F-40AE-AE68-80112C9D87C0}" destId="{919E8A5E-CCF6-47AC-A113-5582B75AAB5E}" srcOrd="0" destOrd="0" presId="urn:microsoft.com/office/officeart/2005/8/layout/bList2"/>
    <dgm:cxn modelId="{698BE047-26E2-4CF2-9236-25580D60F88F}" type="presOf" srcId="{E3587393-3C8A-4F20-B103-9C486E0B0F35}" destId="{D2FD449C-458A-4B45-B265-034B829C007B}" srcOrd="0" destOrd="1" presId="urn:microsoft.com/office/officeart/2005/8/layout/bList2"/>
    <dgm:cxn modelId="{E3EEB66A-11D5-4806-B4A5-15E406041B81}" type="presOf" srcId="{65672283-89B2-425B-BACB-3C2773FAC285}" destId="{E4830246-816C-4355-B765-31AF2B012756}" srcOrd="0" destOrd="3" presId="urn:microsoft.com/office/officeart/2005/8/layout/bList2"/>
    <dgm:cxn modelId="{51E47B6B-AC5D-4BD3-9548-9931E312F139}" srcId="{4C6225B3-2464-443E-B1A2-B0A80173D9D2}" destId="{CE70303F-0ACE-46EC-B3ED-494B525B6257}" srcOrd="1" destOrd="0" parTransId="{2AC79BFA-5104-43D9-AF3C-1370BBB196DF}" sibTransId="{12DF6632-E343-4B3E-8FFF-3CB47B991A43}"/>
    <dgm:cxn modelId="{7EFEE46B-EBE5-4693-8F93-E8DD7B7328AD}" srcId="{9E97FD68-E7C5-4369-9482-C07891765329}" destId="{759E5566-DD20-41B0-B0DE-20F88ABB7E8B}" srcOrd="3" destOrd="0" parTransId="{D2BCBEB4-A0EA-4A94-8DC3-6837D1942EE4}" sibTransId="{5786AB34-900C-48F3-A4FF-176AB91C466E}"/>
    <dgm:cxn modelId="{40F9314E-792B-4A9E-9ACB-7BAC34B5E43D}" type="presOf" srcId="{1E2BC3A5-BD91-4BC7-BB77-E9AEAEB6F380}" destId="{D2FD449C-458A-4B45-B265-034B829C007B}" srcOrd="0" destOrd="0" presId="urn:microsoft.com/office/officeart/2005/8/layout/bList2"/>
    <dgm:cxn modelId="{51387051-332F-455D-8D89-BA0F07F60EAD}" srcId="{5719E2AB-0B6C-4E77-AEF5-41F41745F17B}" destId="{8855D921-6C55-43F1-96B1-30E0E99C7AD2}" srcOrd="0" destOrd="0" parTransId="{EB58267F-0F20-4591-938A-02AB72768795}" sibTransId="{7B890AAF-74CF-4763-BFBD-CAC7C9DF6724}"/>
    <dgm:cxn modelId="{23837F71-6FC6-4426-8A05-FB604375CD30}" type="presOf" srcId="{E740CD60-EB32-4155-9BC9-9D804F36BD0E}" destId="{4134A56C-1D14-4E09-8D4E-6758F9EBADD8}" srcOrd="0" destOrd="0" presId="urn:microsoft.com/office/officeart/2005/8/layout/bList2"/>
    <dgm:cxn modelId="{90D61C73-C647-4C6B-9790-4F8BD954BA85}" type="presOf" srcId="{AB1CC8DF-A89B-4A30-9953-6F66327F0D10}" destId="{B3F7BDB6-F8E6-427B-A2F7-2D2FC9C794A2}" srcOrd="0" destOrd="2" presId="urn:microsoft.com/office/officeart/2005/8/layout/bList2"/>
    <dgm:cxn modelId="{2F306453-09AE-40E6-B067-F6AB94DD7A86}" type="presOf" srcId="{7771C258-598A-404C-954C-D8E756828DBE}" destId="{15EA86CD-7ED1-4021-B4CF-8F7029F11A86}" srcOrd="0" destOrd="0" presId="urn:microsoft.com/office/officeart/2005/8/layout/bList2"/>
    <dgm:cxn modelId="{96354653-D235-4AE7-BFB3-E9F680540948}" type="presOf" srcId="{23F056B7-4FBB-46C8-B7AA-B3FBA2546CDA}" destId="{2DEEE72D-21D9-4376-9561-C9B400D31123}" srcOrd="0" destOrd="0" presId="urn:microsoft.com/office/officeart/2005/8/layout/bList2"/>
    <dgm:cxn modelId="{EE56F056-762C-4E8E-BDAE-2E87CAEF63AE}" srcId="{9E97FD68-E7C5-4369-9482-C07891765329}" destId="{9E388BF9-55E7-4782-A41C-0761CC5DECA6}" srcOrd="0" destOrd="0" parTransId="{8523F14E-A991-49F3-889C-EBCD78E3BABD}" sibTransId="{4CFEBB17-4CB1-4193-B081-B1EDFB0D9386}"/>
    <dgm:cxn modelId="{8EC97059-CCFB-41AA-8B8A-2E79CF3BD050}" srcId="{2AFAB799-1E48-4534-B42D-F02A4973500F}" destId="{5BF7B2D5-6E0F-40AE-AE68-80112C9D87C0}" srcOrd="0" destOrd="0" parTransId="{81DA96A3-E796-45AC-886E-EF5C1F46280D}" sibTransId="{EE5B2BA3-64E9-4931-B61E-0CFA2C1832F6}"/>
    <dgm:cxn modelId="{B2D43C5A-C431-4829-A333-769F6A630A02}" srcId="{808F0ADF-6EE0-495B-BA47-53495EEE4BE1}" destId="{74F38AC8-1554-4D90-8BF1-26A481A1F86D}" srcOrd="1" destOrd="0" parTransId="{7CE1D010-4DDF-4AC7-AC26-2F6A5E98F7D0}" sibTransId="{9190C3D0-C222-4F06-BC1C-A615C8204962}"/>
    <dgm:cxn modelId="{E351BA7E-B68B-457E-ADD3-083CCCCEAF69}" type="presOf" srcId="{9E97FD68-E7C5-4369-9482-C07891765329}" destId="{F29DBC6F-D1A4-4E73-881B-8E0C89DBF251}" srcOrd="0" destOrd="0" presId="urn:microsoft.com/office/officeart/2005/8/layout/bList2"/>
    <dgm:cxn modelId="{61E53584-6C4A-4163-AF93-A41DC10D2008}" type="presOf" srcId="{5719E2AB-0B6C-4E77-AEF5-41F41745F17B}" destId="{3965D247-D784-4236-A1A8-5761B4893EBF}" srcOrd="0" destOrd="0" presId="urn:microsoft.com/office/officeart/2005/8/layout/bList2"/>
    <dgm:cxn modelId="{BFA50885-D463-4F7B-92E9-2270F540679A}" type="presOf" srcId="{4C6225B3-2464-443E-B1A2-B0A80173D9D2}" destId="{AD392235-8271-46A3-B2A6-3C126B9FBD13}" srcOrd="1" destOrd="0" presId="urn:microsoft.com/office/officeart/2005/8/layout/bList2"/>
    <dgm:cxn modelId="{C2391286-EAD3-4FD6-B1FF-FAE2D0E03563}" type="presOf" srcId="{9B1CB308-1398-4E12-BF7D-4B6E6F3DCDB5}" destId="{E4830246-816C-4355-B765-31AF2B012756}" srcOrd="0" destOrd="2" presId="urn:microsoft.com/office/officeart/2005/8/layout/bList2"/>
    <dgm:cxn modelId="{6B51478A-F0B8-4CB0-9359-30992337717B}" srcId="{B65B4067-A769-410D-9911-B85C4E0C42D3}" destId="{E740CD60-EB32-4155-9BC9-9D804F36BD0E}" srcOrd="2" destOrd="0" parTransId="{81478826-DF37-4146-A702-53430BAE9DDC}" sibTransId="{7330018D-28CC-40D0-8052-12B5CE81DA3C}"/>
    <dgm:cxn modelId="{6942598C-8DBE-453D-956F-E14F01D851F9}" srcId="{4C6225B3-2464-443E-B1A2-B0A80173D9D2}" destId="{EFA8F850-BC9E-4C3E-AAC3-94F002C246A4}" srcOrd="0" destOrd="0" parTransId="{98CA0BAF-3CE2-4FDB-BA1A-89D106155776}" sibTransId="{0E411E21-8048-4ECE-A95E-D72AA929159C}"/>
    <dgm:cxn modelId="{3C20EC92-EED3-4B4C-A2E0-CA9CBBBEAAFB}" type="presOf" srcId="{7330018D-28CC-40D0-8052-12B5CE81DA3C}" destId="{04BB84AE-441F-4F9B-B185-9B7E86818968}" srcOrd="0" destOrd="0" presId="urn:microsoft.com/office/officeart/2005/8/layout/bList2"/>
    <dgm:cxn modelId="{8F340693-D253-4BFC-81E9-4E2ED58A9A33}" type="presOf" srcId="{905F3276-BE52-4707-8AA2-DF0C0C1C26D0}" destId="{B3F7BDB6-F8E6-427B-A2F7-2D2FC9C794A2}" srcOrd="0" destOrd="1" presId="urn:microsoft.com/office/officeart/2005/8/layout/bList2"/>
    <dgm:cxn modelId="{BAC93398-378E-4CC5-9ADD-ED131F2FDC17}" srcId="{4C6225B3-2464-443E-B1A2-B0A80173D9D2}" destId="{3066299D-412D-41E6-9DE0-B230293E325A}" srcOrd="2" destOrd="0" parTransId="{6454D000-D868-48A6-B8A8-AE62F61114E2}" sibTransId="{66AAD7B8-50A2-4FBF-BF7A-34F9F73C92AF}"/>
    <dgm:cxn modelId="{56F81E9D-92DB-4588-9871-309A2551BE94}" srcId="{B65B4067-A769-410D-9911-B85C4E0C42D3}" destId="{5719E2AB-0B6C-4E77-AEF5-41F41745F17B}" srcOrd="5" destOrd="0" parTransId="{288EC9E5-4E0B-4B4B-8E8D-BB8452B6E760}" sibTransId="{B210236D-CCEA-48B2-B223-B22AE4A16D5D}"/>
    <dgm:cxn modelId="{2F9C2D9E-2E7D-4DA8-842F-9AA2F7D3FDFF}" srcId="{B65B4067-A769-410D-9911-B85C4E0C42D3}" destId="{7771C258-598A-404C-954C-D8E756828DBE}" srcOrd="1" destOrd="0" parTransId="{32F9C1EE-C42E-44D2-9A6D-433EBFA4F575}" sibTransId="{23F056B7-4FBB-46C8-B7AA-B3FBA2546CDA}"/>
    <dgm:cxn modelId="{09E5B99F-8D3E-46C7-A6C3-7D6DEE24C4D0}" srcId="{5719E2AB-0B6C-4E77-AEF5-41F41745F17B}" destId="{905F3276-BE52-4707-8AA2-DF0C0C1C26D0}" srcOrd="1" destOrd="0" parTransId="{C5B888E7-4A59-4C18-8F10-ACF97F95947A}" sibTransId="{3532E3D6-27EA-4567-8D30-55517F4FB6FD}"/>
    <dgm:cxn modelId="{FF625CA7-2AC2-4DC8-93AB-1DEB1ADF5011}" type="presOf" srcId="{164923D6-E38E-4D2A-A036-F922747C0518}" destId="{FD02FB20-2E6B-450D-815F-DBC084AC2DAA}" srcOrd="0" destOrd="2" presId="urn:microsoft.com/office/officeart/2005/8/layout/bList2"/>
    <dgm:cxn modelId="{729390A9-5EED-42C3-9DAD-EC7D1A3E78F0}" type="presOf" srcId="{2AFAB799-1E48-4534-B42D-F02A4973500F}" destId="{5D4A65FA-4806-4217-B822-B44C3AF6BF1B}" srcOrd="1" destOrd="0" presId="urn:microsoft.com/office/officeart/2005/8/layout/bList2"/>
    <dgm:cxn modelId="{D6E813B9-CD85-4AE6-89AA-86857C97A43E}" type="presOf" srcId="{808F0ADF-6EE0-495B-BA47-53495EEE4BE1}" destId="{2A7ADC09-2587-4A69-AC77-B059498C3801}" srcOrd="1" destOrd="0" presId="urn:microsoft.com/office/officeart/2005/8/layout/bList2"/>
    <dgm:cxn modelId="{0FBBC2BB-E149-4531-BB6A-A926EFCE1443}" type="presOf" srcId="{CE70303F-0ACE-46EC-B3ED-494B525B6257}" destId="{ED56FF5B-6A93-456B-B5C2-83B713D670A4}" srcOrd="0" destOrd="1" presId="urn:microsoft.com/office/officeart/2005/8/layout/bList2"/>
    <dgm:cxn modelId="{6D833EBE-4C13-4CEA-AA48-506A4B6685D4}" srcId="{E740CD60-EB32-4155-9BC9-9D804F36BD0E}" destId="{F16CC05A-E910-470A-AF60-9D6DCFC41911}" srcOrd="0" destOrd="0" parTransId="{DE8B5BBF-31C8-44A9-8961-D4118D8C4E9E}" sibTransId="{F3D74629-8DCE-4C14-B603-968F1DEDCA57}"/>
    <dgm:cxn modelId="{4CDBA7BE-FF7E-481C-B57A-1DA9FFB41675}" type="presOf" srcId="{21CF3748-6612-4439-91CC-2845730A17C6}" destId="{E61118D4-D159-4F0A-8E7F-C1BF5149B4AC}" srcOrd="0" destOrd="0" presId="urn:microsoft.com/office/officeart/2005/8/layout/bList2"/>
    <dgm:cxn modelId="{B972C5C2-D4E6-45C4-83BE-C47B04F60C36}" srcId="{3291814C-392E-4B1B-8ECD-2F944C5504A9}" destId="{164923D6-E38E-4D2A-A036-F922747C0518}" srcOrd="2" destOrd="0" parTransId="{5B76EDC5-10BB-447E-B930-8F7E4B62E0B9}" sibTransId="{C4C46186-B5E3-4B34-979E-542BD7B45CA7}"/>
    <dgm:cxn modelId="{6F80BEC5-EFC3-4ED4-A755-0C236FB1F555}" type="presOf" srcId="{F8E5F163-8019-4EFC-B6FE-18389A00B886}" destId="{9F950B11-11FD-420E-8CC1-D7003C9264F5}" srcOrd="0" destOrd="0" presId="urn:microsoft.com/office/officeart/2005/8/layout/bList2"/>
    <dgm:cxn modelId="{8D14EDC8-53E0-4892-B1BD-A427E117E9B3}" srcId="{7771C258-598A-404C-954C-D8E756828DBE}" destId="{9D9AC507-0D3A-4522-A922-0FAF5E1D4A79}" srcOrd="2" destOrd="0" parTransId="{EB2F60BC-E0AF-4E9D-A03C-65269478357A}" sibTransId="{0E4E4633-1BFB-4447-A5C6-A71986A1B254}"/>
    <dgm:cxn modelId="{D63EE1C9-C129-4E04-B508-EEB90C1965FE}" srcId="{B65B4067-A769-410D-9911-B85C4E0C42D3}" destId="{3291814C-392E-4B1B-8ECD-2F944C5504A9}" srcOrd="4" destOrd="0" parTransId="{092CBA52-8A04-405A-B14E-121773609D3F}" sibTransId="{D80E716C-15F3-4F4B-B6EF-3EBACD7E4605}"/>
    <dgm:cxn modelId="{369B17CC-9FCD-436D-95C4-BF67AC72C709}" srcId="{B65B4067-A769-410D-9911-B85C4E0C42D3}" destId="{9E97FD68-E7C5-4369-9482-C07891765329}" srcOrd="0" destOrd="0" parTransId="{98576FC2-7259-4F13-8BDB-8C90C76B3ECF}" sibTransId="{F8E5F163-8019-4EFC-B6FE-18389A00B886}"/>
    <dgm:cxn modelId="{4B670ED2-9E64-4FF1-84BC-466DCD6A596E}" srcId="{B65B4067-A769-410D-9911-B85C4E0C42D3}" destId="{808F0ADF-6EE0-495B-BA47-53495EEE4BE1}" srcOrd="7" destOrd="0" parTransId="{7B3F408A-495D-4EFD-BBC7-0F7233001EED}" sibTransId="{378605F0-9C15-4E2E-B7F4-F0FBDAE8A049}"/>
    <dgm:cxn modelId="{BD5E4AD3-B27F-4DC1-9E00-069B0078F228}" type="presOf" srcId="{9E388BF9-55E7-4782-A41C-0761CC5DECA6}" destId="{FC04CD33-6868-4071-A111-D1851DF023F8}" srcOrd="0" destOrd="0" presId="urn:microsoft.com/office/officeart/2005/8/layout/bList2"/>
    <dgm:cxn modelId="{9EB9E4D4-5CDF-4562-969C-499FC7FFFFB4}" type="presOf" srcId="{B65B4067-A769-410D-9911-B85C4E0C42D3}" destId="{9C1B7092-0FE6-4075-B334-CA6E5D875AC8}" srcOrd="0" destOrd="0" presId="urn:microsoft.com/office/officeart/2005/8/layout/bList2"/>
    <dgm:cxn modelId="{E9AED0D8-060A-4631-A57B-C316219851DF}" srcId="{9E97FD68-E7C5-4369-9482-C07891765329}" destId="{24E75FFD-65F0-49BE-B9BB-957861383256}" srcOrd="1" destOrd="0" parTransId="{63C623C2-2F91-44E6-911A-8BBE7F6DC8D5}" sibTransId="{1C80CB29-C652-49CB-B331-B89FE314372A}"/>
    <dgm:cxn modelId="{0E625AD9-0C80-4AFC-A3B0-359F98CA0D36}" srcId="{7771C258-598A-404C-954C-D8E756828DBE}" destId="{1E2BC3A5-BD91-4BC7-BB77-E9AEAEB6F380}" srcOrd="0" destOrd="0" parTransId="{16112678-0FE3-4732-92B8-E7AA14D6EF07}" sibTransId="{FDD7176C-9F56-42FA-A020-7BF459CB7343}"/>
    <dgm:cxn modelId="{992FBBDA-99A8-4BE3-A3EE-355192CC37DE}" type="presOf" srcId="{4C6225B3-2464-443E-B1A2-B0A80173D9D2}" destId="{748D3646-8E44-4546-B646-A924D575A373}" srcOrd="0" destOrd="0" presId="urn:microsoft.com/office/officeart/2005/8/layout/bList2"/>
    <dgm:cxn modelId="{0C8184DC-8369-4A2F-AF92-FC113753B615}" type="presOf" srcId="{B210236D-CCEA-48B2-B223-B22AE4A16D5D}" destId="{3D66987E-7CB5-4407-AB8F-25F5D7C17F8A}" srcOrd="0" destOrd="0" presId="urn:microsoft.com/office/officeart/2005/8/layout/bList2"/>
    <dgm:cxn modelId="{D2EE94DD-D2EC-4440-BF43-0AB74B33016F}" type="presOf" srcId="{808F0ADF-6EE0-495B-BA47-53495EEE4BE1}" destId="{31FADF27-2345-42E7-9790-DB1A798A0DA1}" srcOrd="0" destOrd="0" presId="urn:microsoft.com/office/officeart/2005/8/layout/bList2"/>
    <dgm:cxn modelId="{A7F300E2-92D6-428A-B5C0-D4B98E92F8CA}" type="presOf" srcId="{5719E2AB-0B6C-4E77-AEF5-41F41745F17B}" destId="{5BDB219F-6ED1-4C96-B6A3-C171290C84F1}" srcOrd="1" destOrd="0" presId="urn:microsoft.com/office/officeart/2005/8/layout/bList2"/>
    <dgm:cxn modelId="{52880DE2-E5D1-4FA9-A39D-31001A0BD1BC}" type="presOf" srcId="{2AFAB799-1E48-4534-B42D-F02A4973500F}" destId="{681B90F4-A5CE-4DD4-A416-D8630CE3B3B4}" srcOrd="0" destOrd="0" presId="urn:microsoft.com/office/officeart/2005/8/layout/bList2"/>
    <dgm:cxn modelId="{F7B90BE6-DDDF-4513-95C1-7F5035E1957B}" type="presOf" srcId="{3291814C-392E-4B1B-8ECD-2F944C5504A9}" destId="{1CC0207D-7B77-41CE-B2E5-5DA391CB6557}" srcOrd="1" destOrd="0" presId="urn:microsoft.com/office/officeart/2005/8/layout/bList2"/>
    <dgm:cxn modelId="{C399D3E6-4CE9-4AF2-B178-AE872F4A76C0}" srcId="{5719E2AB-0B6C-4E77-AEF5-41F41745F17B}" destId="{88FF7EEF-457C-4159-BBF9-0A1F7F230FA8}" srcOrd="3" destOrd="0" parTransId="{497847FD-37C4-416D-AF7B-04A71BF0A317}" sibTransId="{6AF52F22-F6CE-4FE5-A479-FDB4C5013CB6}"/>
    <dgm:cxn modelId="{BC38ACE7-90AB-44AE-8103-A8C55E0BECAE}" type="presOf" srcId="{E47C3813-2CD7-412F-B0E6-69DE763C1A38}" destId="{FD02FB20-2E6B-450D-815F-DBC084AC2DAA}" srcOrd="0" destOrd="0" presId="urn:microsoft.com/office/officeart/2005/8/layout/bList2"/>
    <dgm:cxn modelId="{65D073F3-85D9-443C-A59D-5E7A26A4591E}" srcId="{808F0ADF-6EE0-495B-BA47-53495EEE4BE1}" destId="{65672283-89B2-425B-BACB-3C2773FAC285}" srcOrd="3" destOrd="0" parTransId="{567D3DD3-5672-4ABB-B4D0-4E00E3B1CE16}" sibTransId="{B6355A4D-32B1-45B4-97EA-19617D0BF373}"/>
    <dgm:cxn modelId="{774146F8-9A58-4B04-A399-ECD3093E2498}" srcId="{808F0ADF-6EE0-495B-BA47-53495EEE4BE1}" destId="{476A8689-99F9-49D4-864D-6545ABB1EBA3}" srcOrd="0" destOrd="0" parTransId="{8935552D-B40A-4FFE-832D-626860EBF359}" sibTransId="{C2D8CE2E-FF36-4066-BF16-16E283924114}"/>
    <dgm:cxn modelId="{52C94BFA-7393-4064-B367-7D869D75DABF}" type="presOf" srcId="{9D9AC507-0D3A-4522-A922-0FAF5E1D4A79}" destId="{D2FD449C-458A-4B45-B265-034B829C007B}" srcOrd="0" destOrd="2" presId="urn:microsoft.com/office/officeart/2005/8/layout/bList2"/>
    <dgm:cxn modelId="{BA22ECFA-EA82-4F57-B0E8-1567A6B04678}" type="presOf" srcId="{3066299D-412D-41E6-9DE0-B230293E325A}" destId="{ED56FF5B-6A93-456B-B5C2-83B713D670A4}" srcOrd="0" destOrd="2" presId="urn:microsoft.com/office/officeart/2005/8/layout/bList2"/>
    <dgm:cxn modelId="{F5CA8FDA-2BF0-4202-BB0C-D2D3FC87BD09}" type="presParOf" srcId="{9C1B7092-0FE6-4075-B334-CA6E5D875AC8}" destId="{02C175B7-7819-4840-A45C-9E9A3B4E667B}" srcOrd="0" destOrd="0" presId="urn:microsoft.com/office/officeart/2005/8/layout/bList2"/>
    <dgm:cxn modelId="{5C71A341-0C5D-4912-82CC-9AB8619A3A23}" type="presParOf" srcId="{02C175B7-7819-4840-A45C-9E9A3B4E667B}" destId="{FC04CD33-6868-4071-A111-D1851DF023F8}" srcOrd="0" destOrd="0" presId="urn:microsoft.com/office/officeart/2005/8/layout/bList2"/>
    <dgm:cxn modelId="{CC777DDE-A2BA-4D84-A2A4-4BE4EDCA7EA2}" type="presParOf" srcId="{02C175B7-7819-4840-A45C-9E9A3B4E667B}" destId="{F29DBC6F-D1A4-4E73-881B-8E0C89DBF251}" srcOrd="1" destOrd="0" presId="urn:microsoft.com/office/officeart/2005/8/layout/bList2"/>
    <dgm:cxn modelId="{2BBABAD1-CA78-427D-B29B-DEDF8B7FD244}" type="presParOf" srcId="{02C175B7-7819-4840-A45C-9E9A3B4E667B}" destId="{0B52F0B4-FF96-4048-A543-6701F650FA0A}" srcOrd="2" destOrd="0" presId="urn:microsoft.com/office/officeart/2005/8/layout/bList2"/>
    <dgm:cxn modelId="{A53C24FC-6012-46B2-B89C-4C8245352EDC}" type="presParOf" srcId="{02C175B7-7819-4840-A45C-9E9A3B4E667B}" destId="{0E495656-814E-46C9-80E6-3456F4B8B07E}" srcOrd="3" destOrd="0" presId="urn:microsoft.com/office/officeart/2005/8/layout/bList2"/>
    <dgm:cxn modelId="{313065F0-180C-4654-9530-2D10B75A1587}" type="presParOf" srcId="{9C1B7092-0FE6-4075-B334-CA6E5D875AC8}" destId="{9F950B11-11FD-420E-8CC1-D7003C9264F5}" srcOrd="1" destOrd="0" presId="urn:microsoft.com/office/officeart/2005/8/layout/bList2"/>
    <dgm:cxn modelId="{101325AE-8D83-4B7D-BEFC-456651DE2D4C}" type="presParOf" srcId="{9C1B7092-0FE6-4075-B334-CA6E5D875AC8}" destId="{89509071-9ADD-4117-A853-F1143C9F0F45}" srcOrd="2" destOrd="0" presId="urn:microsoft.com/office/officeart/2005/8/layout/bList2"/>
    <dgm:cxn modelId="{0058D329-5D7A-44AD-8933-E07EA865360B}" type="presParOf" srcId="{89509071-9ADD-4117-A853-F1143C9F0F45}" destId="{D2FD449C-458A-4B45-B265-034B829C007B}" srcOrd="0" destOrd="0" presId="urn:microsoft.com/office/officeart/2005/8/layout/bList2"/>
    <dgm:cxn modelId="{2401D783-E1B9-4133-AC0B-EDDF20329025}" type="presParOf" srcId="{89509071-9ADD-4117-A853-F1143C9F0F45}" destId="{15EA86CD-7ED1-4021-B4CF-8F7029F11A86}" srcOrd="1" destOrd="0" presId="urn:microsoft.com/office/officeart/2005/8/layout/bList2"/>
    <dgm:cxn modelId="{60CA1B82-3C08-4133-9322-D154A7D65F41}" type="presParOf" srcId="{89509071-9ADD-4117-A853-F1143C9F0F45}" destId="{EE6B480C-4928-4503-8797-57B5EDE1C15B}" srcOrd="2" destOrd="0" presId="urn:microsoft.com/office/officeart/2005/8/layout/bList2"/>
    <dgm:cxn modelId="{5C5C9C7A-95A4-461B-BC71-D3E9581B906A}" type="presParOf" srcId="{89509071-9ADD-4117-A853-F1143C9F0F45}" destId="{285BF817-D86E-4681-B901-727074BBEEDE}" srcOrd="3" destOrd="0" presId="urn:microsoft.com/office/officeart/2005/8/layout/bList2"/>
    <dgm:cxn modelId="{95074A26-04A1-4618-82B1-A1ACBB6C25F8}" type="presParOf" srcId="{9C1B7092-0FE6-4075-B334-CA6E5D875AC8}" destId="{2DEEE72D-21D9-4376-9561-C9B400D31123}" srcOrd="3" destOrd="0" presId="urn:microsoft.com/office/officeart/2005/8/layout/bList2"/>
    <dgm:cxn modelId="{7C4DA84E-1865-4102-8554-E66EB07F656A}" type="presParOf" srcId="{9C1B7092-0FE6-4075-B334-CA6E5D875AC8}" destId="{ECFCCC27-11E5-42CD-833B-C760D0DCECF7}" srcOrd="4" destOrd="0" presId="urn:microsoft.com/office/officeart/2005/8/layout/bList2"/>
    <dgm:cxn modelId="{6184CA6C-98D5-45CB-88FC-1009D40AE25B}" type="presParOf" srcId="{ECFCCC27-11E5-42CD-833B-C760D0DCECF7}" destId="{DF089F03-98D2-4F2D-9C20-D07B6D607AB9}" srcOrd="0" destOrd="0" presId="urn:microsoft.com/office/officeart/2005/8/layout/bList2"/>
    <dgm:cxn modelId="{8A9C418C-348C-424B-A54F-FAB0AB1B2CA5}" type="presParOf" srcId="{ECFCCC27-11E5-42CD-833B-C760D0DCECF7}" destId="{4134A56C-1D14-4E09-8D4E-6758F9EBADD8}" srcOrd="1" destOrd="0" presId="urn:microsoft.com/office/officeart/2005/8/layout/bList2"/>
    <dgm:cxn modelId="{7268BC70-51CD-4EEE-A01E-F77C037E67F2}" type="presParOf" srcId="{ECFCCC27-11E5-42CD-833B-C760D0DCECF7}" destId="{E40772DF-588E-4404-B688-14227D540354}" srcOrd="2" destOrd="0" presId="urn:microsoft.com/office/officeart/2005/8/layout/bList2"/>
    <dgm:cxn modelId="{0B86AFA3-8E56-4937-84D5-42CB1EFABDF7}" type="presParOf" srcId="{ECFCCC27-11E5-42CD-833B-C760D0DCECF7}" destId="{F2F9F258-B560-48AF-8595-C8161E98228D}" srcOrd="3" destOrd="0" presId="urn:microsoft.com/office/officeart/2005/8/layout/bList2"/>
    <dgm:cxn modelId="{1EF84C6A-67D9-4E93-A33D-66852DFF6AAB}" type="presParOf" srcId="{9C1B7092-0FE6-4075-B334-CA6E5D875AC8}" destId="{04BB84AE-441F-4F9B-B185-9B7E86818968}" srcOrd="5" destOrd="0" presId="urn:microsoft.com/office/officeart/2005/8/layout/bList2"/>
    <dgm:cxn modelId="{53571B83-2FE9-4C9E-955F-6F7A11A41BDA}" type="presParOf" srcId="{9C1B7092-0FE6-4075-B334-CA6E5D875AC8}" destId="{28235EC0-9B9D-4A7F-AD0A-242F66238B1B}" srcOrd="6" destOrd="0" presId="urn:microsoft.com/office/officeart/2005/8/layout/bList2"/>
    <dgm:cxn modelId="{EA04FD98-7DC6-4333-A41A-221DF06A07D0}" type="presParOf" srcId="{28235EC0-9B9D-4A7F-AD0A-242F66238B1B}" destId="{ED56FF5B-6A93-456B-B5C2-83B713D670A4}" srcOrd="0" destOrd="0" presId="urn:microsoft.com/office/officeart/2005/8/layout/bList2"/>
    <dgm:cxn modelId="{C8C80A37-C10C-4475-B90F-169DCE0A2947}" type="presParOf" srcId="{28235EC0-9B9D-4A7F-AD0A-242F66238B1B}" destId="{748D3646-8E44-4546-B646-A924D575A373}" srcOrd="1" destOrd="0" presId="urn:microsoft.com/office/officeart/2005/8/layout/bList2"/>
    <dgm:cxn modelId="{036ECE1D-608A-4961-B6E2-67191D70CB7F}" type="presParOf" srcId="{28235EC0-9B9D-4A7F-AD0A-242F66238B1B}" destId="{AD392235-8271-46A3-B2A6-3C126B9FBD13}" srcOrd="2" destOrd="0" presId="urn:microsoft.com/office/officeart/2005/8/layout/bList2"/>
    <dgm:cxn modelId="{2C2C4B39-AC45-45D7-8C3E-15D1E1AD6A4F}" type="presParOf" srcId="{28235EC0-9B9D-4A7F-AD0A-242F66238B1B}" destId="{D061F104-BAD8-433D-8545-F0940A7E34D9}" srcOrd="3" destOrd="0" presId="urn:microsoft.com/office/officeart/2005/8/layout/bList2"/>
    <dgm:cxn modelId="{F76937CD-1FBE-4BFD-BD13-6D2AAB20D601}" type="presParOf" srcId="{9C1B7092-0FE6-4075-B334-CA6E5D875AC8}" destId="{E61118D4-D159-4F0A-8E7F-C1BF5149B4AC}" srcOrd="7" destOrd="0" presId="urn:microsoft.com/office/officeart/2005/8/layout/bList2"/>
    <dgm:cxn modelId="{98723913-C502-4B25-8946-50628CCA2C43}" type="presParOf" srcId="{9C1B7092-0FE6-4075-B334-CA6E5D875AC8}" destId="{7639C047-0CE0-4BE5-B809-AC8943F990D9}" srcOrd="8" destOrd="0" presId="urn:microsoft.com/office/officeart/2005/8/layout/bList2"/>
    <dgm:cxn modelId="{9C850DDA-6F66-413D-A6E3-A9C53E868977}" type="presParOf" srcId="{7639C047-0CE0-4BE5-B809-AC8943F990D9}" destId="{FD02FB20-2E6B-450D-815F-DBC084AC2DAA}" srcOrd="0" destOrd="0" presId="urn:microsoft.com/office/officeart/2005/8/layout/bList2"/>
    <dgm:cxn modelId="{F217E051-2928-4F94-BA9E-303EFADD27E8}" type="presParOf" srcId="{7639C047-0CE0-4BE5-B809-AC8943F990D9}" destId="{1A4AC702-7E22-4B66-AD7E-23A3A7A493C0}" srcOrd="1" destOrd="0" presId="urn:microsoft.com/office/officeart/2005/8/layout/bList2"/>
    <dgm:cxn modelId="{E1A1E892-DCC5-4C12-BA71-C336CE28EA57}" type="presParOf" srcId="{7639C047-0CE0-4BE5-B809-AC8943F990D9}" destId="{1CC0207D-7B77-41CE-B2E5-5DA391CB6557}" srcOrd="2" destOrd="0" presId="urn:microsoft.com/office/officeart/2005/8/layout/bList2"/>
    <dgm:cxn modelId="{2522E334-D33D-4B94-BFC2-AC7B744064A0}" type="presParOf" srcId="{7639C047-0CE0-4BE5-B809-AC8943F990D9}" destId="{42E36947-D936-4C87-9A06-416B0AFC79E6}" srcOrd="3" destOrd="0" presId="urn:microsoft.com/office/officeart/2005/8/layout/bList2"/>
    <dgm:cxn modelId="{92D8B2ED-2207-4FA1-B4E9-467924D5CB69}" type="presParOf" srcId="{9C1B7092-0FE6-4075-B334-CA6E5D875AC8}" destId="{6B7EFDF7-907E-451F-9CF9-46647C71B8F4}" srcOrd="9" destOrd="0" presId="urn:microsoft.com/office/officeart/2005/8/layout/bList2"/>
    <dgm:cxn modelId="{87EC7A11-3C14-4119-8AC2-7A9CEB5FC512}" type="presParOf" srcId="{9C1B7092-0FE6-4075-B334-CA6E5D875AC8}" destId="{78C15FB3-5392-410A-8D21-CCA86ECDEA51}" srcOrd="10" destOrd="0" presId="urn:microsoft.com/office/officeart/2005/8/layout/bList2"/>
    <dgm:cxn modelId="{237D8FF3-B15C-48BD-A541-7A5F2F9F6B3B}" type="presParOf" srcId="{78C15FB3-5392-410A-8D21-CCA86ECDEA51}" destId="{B3F7BDB6-F8E6-427B-A2F7-2D2FC9C794A2}" srcOrd="0" destOrd="0" presId="urn:microsoft.com/office/officeart/2005/8/layout/bList2"/>
    <dgm:cxn modelId="{68BB3E00-5055-4991-95C7-E6EB6B997396}" type="presParOf" srcId="{78C15FB3-5392-410A-8D21-CCA86ECDEA51}" destId="{3965D247-D784-4236-A1A8-5761B4893EBF}" srcOrd="1" destOrd="0" presId="urn:microsoft.com/office/officeart/2005/8/layout/bList2"/>
    <dgm:cxn modelId="{21C87332-C9F7-414E-9903-1EFCF15B9D60}" type="presParOf" srcId="{78C15FB3-5392-410A-8D21-CCA86ECDEA51}" destId="{5BDB219F-6ED1-4C96-B6A3-C171290C84F1}" srcOrd="2" destOrd="0" presId="urn:microsoft.com/office/officeart/2005/8/layout/bList2"/>
    <dgm:cxn modelId="{D824BFF6-E8F0-48EC-97B8-CE545754F6B9}" type="presParOf" srcId="{78C15FB3-5392-410A-8D21-CCA86ECDEA51}" destId="{3DE507BC-D9AB-4910-BA3D-E8CAD10FD98D}" srcOrd="3" destOrd="0" presId="urn:microsoft.com/office/officeart/2005/8/layout/bList2"/>
    <dgm:cxn modelId="{837E91C5-1620-4553-A2E8-BFAC3FEE93F2}" type="presParOf" srcId="{9C1B7092-0FE6-4075-B334-CA6E5D875AC8}" destId="{3D66987E-7CB5-4407-AB8F-25F5D7C17F8A}" srcOrd="11" destOrd="0" presId="urn:microsoft.com/office/officeart/2005/8/layout/bList2"/>
    <dgm:cxn modelId="{F99A15AD-3D8E-4AE2-99B4-9F50AFACD6ED}" type="presParOf" srcId="{9C1B7092-0FE6-4075-B334-CA6E5D875AC8}" destId="{5B4B2F0C-C0E0-4332-85F0-7510001B0A78}" srcOrd="12" destOrd="0" presId="urn:microsoft.com/office/officeart/2005/8/layout/bList2"/>
    <dgm:cxn modelId="{1641EDEF-A3C9-4FDA-93C1-39E8EE0D03E8}" type="presParOf" srcId="{5B4B2F0C-C0E0-4332-85F0-7510001B0A78}" destId="{919E8A5E-CCF6-47AC-A113-5582B75AAB5E}" srcOrd="0" destOrd="0" presId="urn:microsoft.com/office/officeart/2005/8/layout/bList2"/>
    <dgm:cxn modelId="{6694A7E3-BBD2-44FA-AE99-10F8C9CF0833}" type="presParOf" srcId="{5B4B2F0C-C0E0-4332-85F0-7510001B0A78}" destId="{681B90F4-A5CE-4DD4-A416-D8630CE3B3B4}" srcOrd="1" destOrd="0" presId="urn:microsoft.com/office/officeart/2005/8/layout/bList2"/>
    <dgm:cxn modelId="{CDC97547-10A1-4FA7-AE43-235964AB5DCE}" type="presParOf" srcId="{5B4B2F0C-C0E0-4332-85F0-7510001B0A78}" destId="{5D4A65FA-4806-4217-B822-B44C3AF6BF1B}" srcOrd="2" destOrd="0" presId="urn:microsoft.com/office/officeart/2005/8/layout/bList2"/>
    <dgm:cxn modelId="{9ECA250F-8065-4E26-A85F-850B884FA8CC}" type="presParOf" srcId="{5B4B2F0C-C0E0-4332-85F0-7510001B0A78}" destId="{DC5F6E3F-7AD3-460D-AA72-CED3C7A8E872}" srcOrd="3" destOrd="0" presId="urn:microsoft.com/office/officeart/2005/8/layout/bList2"/>
    <dgm:cxn modelId="{0251178A-8B40-4F8D-8F42-9C50850D3D93}" type="presParOf" srcId="{9C1B7092-0FE6-4075-B334-CA6E5D875AC8}" destId="{2B132B71-3128-4279-90D0-956B40E2969A}" srcOrd="13" destOrd="0" presId="urn:microsoft.com/office/officeart/2005/8/layout/bList2"/>
    <dgm:cxn modelId="{F271EC10-0973-47C9-9158-549BD8EB2202}" type="presParOf" srcId="{9C1B7092-0FE6-4075-B334-CA6E5D875AC8}" destId="{026E7A84-E8A1-49BE-A697-DADD0C43144B}" srcOrd="14" destOrd="0" presId="urn:microsoft.com/office/officeart/2005/8/layout/bList2"/>
    <dgm:cxn modelId="{A9957827-C5D6-4769-9A80-94004684592E}" type="presParOf" srcId="{026E7A84-E8A1-49BE-A697-DADD0C43144B}" destId="{E4830246-816C-4355-B765-31AF2B012756}" srcOrd="0" destOrd="0" presId="urn:microsoft.com/office/officeart/2005/8/layout/bList2"/>
    <dgm:cxn modelId="{8A51BEEB-EE17-404C-8946-AFD64148FBF2}" type="presParOf" srcId="{026E7A84-E8A1-49BE-A697-DADD0C43144B}" destId="{31FADF27-2345-42E7-9790-DB1A798A0DA1}" srcOrd="1" destOrd="0" presId="urn:microsoft.com/office/officeart/2005/8/layout/bList2"/>
    <dgm:cxn modelId="{9CF9B2AB-BF9F-42A8-996C-82582AC7286C}" type="presParOf" srcId="{026E7A84-E8A1-49BE-A697-DADD0C43144B}" destId="{2A7ADC09-2587-4A69-AC77-B059498C3801}" srcOrd="2" destOrd="0" presId="urn:microsoft.com/office/officeart/2005/8/layout/bList2"/>
    <dgm:cxn modelId="{7F6D2CF8-40E4-4721-8AAA-66868F674109}" type="presParOf" srcId="{026E7A84-E8A1-49BE-A697-DADD0C43144B}" destId="{06DCD03D-0AD1-4348-AFB7-C5A2D368FA8B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04CD33-6868-4071-A111-D1851DF023F8}">
      <dsp:nvSpPr>
        <dsp:cNvPr id="0" name=""/>
        <dsp:cNvSpPr/>
      </dsp:nvSpPr>
      <dsp:spPr>
        <a:xfrm>
          <a:off x="0" y="9274"/>
          <a:ext cx="2330504" cy="1586037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45720" rIns="15240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Demand capacity modelling for staff rostering within reception facility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Dedicated receptionist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Linked to Care Standard 2a – Meet and Greet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400" kern="1200" dirty="0"/>
        </a:p>
      </dsp:txBody>
      <dsp:txXfrm>
        <a:off x="37163" y="46437"/>
        <a:ext cx="2256178" cy="1548874"/>
      </dsp:txXfrm>
    </dsp:sp>
    <dsp:sp modelId="{0B52F0B4-FF96-4048-A543-6701F650FA0A}">
      <dsp:nvSpPr>
        <dsp:cNvPr id="0" name=""/>
        <dsp:cNvSpPr/>
      </dsp:nvSpPr>
      <dsp:spPr>
        <a:xfrm>
          <a:off x="0" y="1622462"/>
          <a:ext cx="2330504" cy="67741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Every</a:t>
          </a:r>
          <a:r>
            <a:rPr lang="en-GB" sz="1400" kern="1200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patient booked in within 5 minutes of arrival</a:t>
          </a:r>
          <a:endParaRPr lang="en-GB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1622462"/>
        <a:ext cx="1641200" cy="677417"/>
      </dsp:txXfrm>
    </dsp:sp>
    <dsp:sp modelId="{0E495656-814E-46C9-80E6-3456F4B8B07E}">
      <dsp:nvSpPr>
        <dsp:cNvPr id="0" name=""/>
        <dsp:cNvSpPr/>
      </dsp:nvSpPr>
      <dsp:spPr>
        <a:xfrm>
          <a:off x="1497638" y="1586738"/>
          <a:ext cx="751844" cy="751844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FD449C-458A-4B45-B265-034B829C007B}">
      <dsp:nvSpPr>
        <dsp:cNvPr id="0" name=""/>
        <dsp:cNvSpPr/>
      </dsp:nvSpPr>
      <dsp:spPr>
        <a:xfrm>
          <a:off x="2469704" y="25566"/>
          <a:ext cx="2259959" cy="1586037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45720" rIns="15240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IT systems in place to capture KPI Time to Triage – 15 </a:t>
          </a:r>
          <a:r>
            <a:rPr lang="en-GB" sz="1200" kern="1200" dirty="0" err="1"/>
            <a:t>mins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Regular audit of KPI data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Dedicated Ambulance Triage Nurse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Dual Pin handover process to be completed</a:t>
          </a:r>
        </a:p>
      </dsp:txBody>
      <dsp:txXfrm>
        <a:off x="2506867" y="62729"/>
        <a:ext cx="2185633" cy="1548874"/>
      </dsp:txXfrm>
    </dsp:sp>
    <dsp:sp modelId="{EE6B480C-4928-4503-8797-57B5EDE1C15B}">
      <dsp:nvSpPr>
        <dsp:cNvPr id="0" name=""/>
        <dsp:cNvSpPr/>
      </dsp:nvSpPr>
      <dsp:spPr>
        <a:xfrm>
          <a:off x="2484956" y="1610357"/>
          <a:ext cx="2259959" cy="68951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0" rIns="1651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 Every patient handed over within 15 minutes of arrival</a:t>
          </a:r>
        </a:p>
      </dsp:txBody>
      <dsp:txXfrm>
        <a:off x="2484956" y="1610357"/>
        <a:ext cx="1591520" cy="689518"/>
      </dsp:txXfrm>
    </dsp:sp>
    <dsp:sp modelId="{285BF817-D86E-4681-B901-727074BBEEDE}">
      <dsp:nvSpPr>
        <dsp:cNvPr id="0" name=""/>
        <dsp:cNvSpPr/>
      </dsp:nvSpPr>
      <dsp:spPr>
        <a:xfrm>
          <a:off x="4169951" y="1548033"/>
          <a:ext cx="751844" cy="751844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089F03-98D2-4F2D-9C20-D07B6D607AB9}">
      <dsp:nvSpPr>
        <dsp:cNvPr id="0" name=""/>
        <dsp:cNvSpPr/>
      </dsp:nvSpPr>
      <dsp:spPr>
        <a:xfrm>
          <a:off x="5246426" y="0"/>
          <a:ext cx="2259959" cy="1586037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45720" rIns="15240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Immediate Release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Escalation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Fit 2 Sit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Escalating Care of a Deteriorating Patient on the Back of an Ambulance</a:t>
          </a:r>
        </a:p>
      </dsp:txBody>
      <dsp:txXfrm>
        <a:off x="5283589" y="37163"/>
        <a:ext cx="2185633" cy="1548874"/>
      </dsp:txXfrm>
    </dsp:sp>
    <dsp:sp modelId="{E40772DF-588E-4404-B688-14227D540354}">
      <dsp:nvSpPr>
        <dsp:cNvPr id="0" name=""/>
        <dsp:cNvSpPr/>
      </dsp:nvSpPr>
      <dsp:spPr>
        <a:xfrm>
          <a:off x="5248187" y="1609882"/>
          <a:ext cx="2259959" cy="68951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 Ratified Policies in place and adhered to</a:t>
          </a:r>
        </a:p>
      </dsp:txBody>
      <dsp:txXfrm>
        <a:off x="5248187" y="1609882"/>
        <a:ext cx="1591520" cy="689518"/>
      </dsp:txXfrm>
    </dsp:sp>
    <dsp:sp modelId="{F2F9F258-B560-48AF-8595-C8161E98228D}">
      <dsp:nvSpPr>
        <dsp:cNvPr id="0" name=""/>
        <dsp:cNvSpPr/>
      </dsp:nvSpPr>
      <dsp:spPr>
        <a:xfrm>
          <a:off x="6806048" y="1594783"/>
          <a:ext cx="751844" cy="751844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56FF5B-6A93-456B-B5C2-83B713D670A4}">
      <dsp:nvSpPr>
        <dsp:cNvPr id="0" name=""/>
        <dsp:cNvSpPr/>
      </dsp:nvSpPr>
      <dsp:spPr>
        <a:xfrm>
          <a:off x="8065294" y="0"/>
          <a:ext cx="2259959" cy="1584097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Staff preparedness for incoming demand</a:t>
          </a:r>
        </a:p>
      </dsp:txBody>
      <dsp:txXfrm>
        <a:off x="8102411" y="37117"/>
        <a:ext cx="2185725" cy="1546980"/>
      </dsp:txXfrm>
    </dsp:sp>
    <dsp:sp modelId="{AD392235-8271-46A3-B2A6-3C126B9FBD13}">
      <dsp:nvSpPr>
        <dsp:cNvPr id="0" name=""/>
        <dsp:cNvSpPr/>
      </dsp:nvSpPr>
      <dsp:spPr>
        <a:xfrm>
          <a:off x="8065294" y="1610362"/>
          <a:ext cx="2259959" cy="68951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4. Access to Launchpad</a:t>
          </a:r>
        </a:p>
      </dsp:txBody>
      <dsp:txXfrm>
        <a:off x="8065294" y="1610362"/>
        <a:ext cx="1591520" cy="689518"/>
      </dsp:txXfrm>
    </dsp:sp>
    <dsp:sp modelId="{D061F104-BAD8-433D-8545-F0940A7E34D9}">
      <dsp:nvSpPr>
        <dsp:cNvPr id="0" name=""/>
        <dsp:cNvSpPr/>
      </dsp:nvSpPr>
      <dsp:spPr>
        <a:xfrm>
          <a:off x="9602919" y="1586659"/>
          <a:ext cx="751844" cy="751844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02FB20-2E6B-450D-815F-DBC084AC2DAA}">
      <dsp:nvSpPr>
        <dsp:cNvPr id="0" name=""/>
        <dsp:cNvSpPr/>
      </dsp:nvSpPr>
      <dsp:spPr>
        <a:xfrm>
          <a:off x="0" y="2567686"/>
          <a:ext cx="2330504" cy="1584097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Controller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Ambulance Triage Nurse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Dedicated Receptionist</a:t>
          </a:r>
        </a:p>
      </dsp:txBody>
      <dsp:txXfrm>
        <a:off x="37117" y="2604803"/>
        <a:ext cx="2256270" cy="1546980"/>
      </dsp:txXfrm>
    </dsp:sp>
    <dsp:sp modelId="{1CC0207D-7B77-41CE-B2E5-5DA391CB6557}">
      <dsp:nvSpPr>
        <dsp:cNvPr id="0" name=""/>
        <dsp:cNvSpPr/>
      </dsp:nvSpPr>
      <dsp:spPr>
        <a:xfrm>
          <a:off x="0" y="4097754"/>
          <a:ext cx="2330504" cy="68951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0" rIns="15240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5. ED Staffing Dedicated to Ambulance Arrivals</a:t>
          </a:r>
        </a:p>
      </dsp:txBody>
      <dsp:txXfrm>
        <a:off x="0" y="4097754"/>
        <a:ext cx="1641200" cy="689518"/>
      </dsp:txXfrm>
    </dsp:sp>
    <dsp:sp modelId="{42E36947-D936-4C87-9A06-416B0AFC79E6}">
      <dsp:nvSpPr>
        <dsp:cNvPr id="0" name=""/>
        <dsp:cNvSpPr/>
      </dsp:nvSpPr>
      <dsp:spPr>
        <a:xfrm>
          <a:off x="1623766" y="4045184"/>
          <a:ext cx="751844" cy="75184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F7BDB6-F8E6-427B-A2F7-2D2FC9C794A2}">
      <dsp:nvSpPr>
        <dsp:cNvPr id="0" name=""/>
        <dsp:cNvSpPr/>
      </dsp:nvSpPr>
      <dsp:spPr>
        <a:xfrm>
          <a:off x="2434432" y="2567686"/>
          <a:ext cx="2330504" cy="1584097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38100" rIns="12700" bIns="127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0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Care Standard 1c – Notification of significant patients ahead of arrival</a:t>
          </a:r>
        </a:p>
      </dsp:txBody>
      <dsp:txXfrm>
        <a:off x="2471549" y="2604803"/>
        <a:ext cx="2256270" cy="1546980"/>
      </dsp:txXfrm>
    </dsp:sp>
    <dsp:sp modelId="{5BDB219F-6ED1-4C96-B6A3-C171290C84F1}">
      <dsp:nvSpPr>
        <dsp:cNvPr id="0" name=""/>
        <dsp:cNvSpPr/>
      </dsp:nvSpPr>
      <dsp:spPr>
        <a:xfrm>
          <a:off x="2449683" y="4115447"/>
          <a:ext cx="2330504" cy="68951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6. Pre Alert Processes in Place</a:t>
          </a:r>
        </a:p>
      </dsp:txBody>
      <dsp:txXfrm>
        <a:off x="2449683" y="4115447"/>
        <a:ext cx="1641200" cy="689518"/>
      </dsp:txXfrm>
    </dsp:sp>
    <dsp:sp modelId="{3DE507BC-D9AB-4910-BA3D-E8CAD10FD98D}">
      <dsp:nvSpPr>
        <dsp:cNvPr id="0" name=""/>
        <dsp:cNvSpPr/>
      </dsp:nvSpPr>
      <dsp:spPr>
        <a:xfrm>
          <a:off x="4110106" y="4053116"/>
          <a:ext cx="751844" cy="751844"/>
        </a:xfrm>
        <a:prstGeom prst="ellipse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9E8A5E-CCF6-47AC-A113-5582B75AAB5E}">
      <dsp:nvSpPr>
        <dsp:cNvPr id="0" name=""/>
        <dsp:cNvSpPr/>
      </dsp:nvSpPr>
      <dsp:spPr>
        <a:xfrm>
          <a:off x="5242323" y="2582896"/>
          <a:ext cx="2330504" cy="155366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Direct Access Pathways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400" kern="1200" dirty="0"/>
        </a:p>
      </dsp:txBody>
      <dsp:txXfrm>
        <a:off x="5278727" y="2619300"/>
        <a:ext cx="2257696" cy="1517258"/>
      </dsp:txXfrm>
    </dsp:sp>
    <dsp:sp modelId="{5D4A65FA-4806-4217-B822-B44C3AF6BF1B}">
      <dsp:nvSpPr>
        <dsp:cNvPr id="0" name=""/>
        <dsp:cNvSpPr/>
      </dsp:nvSpPr>
      <dsp:spPr>
        <a:xfrm>
          <a:off x="5207394" y="4102811"/>
          <a:ext cx="2330504" cy="68951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7. Speciality Access for Expected Patients</a:t>
          </a:r>
        </a:p>
      </dsp:txBody>
      <dsp:txXfrm>
        <a:off x="5207394" y="4102811"/>
        <a:ext cx="1641200" cy="689518"/>
      </dsp:txXfrm>
    </dsp:sp>
    <dsp:sp modelId="{DC5F6E3F-7AD3-460D-AA72-CED3C7A8E872}">
      <dsp:nvSpPr>
        <dsp:cNvPr id="0" name=""/>
        <dsp:cNvSpPr/>
      </dsp:nvSpPr>
      <dsp:spPr>
        <a:xfrm>
          <a:off x="6861885" y="4139781"/>
          <a:ext cx="751844" cy="751844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830246-816C-4355-B765-31AF2B012756}">
      <dsp:nvSpPr>
        <dsp:cNvPr id="0" name=""/>
        <dsp:cNvSpPr/>
      </dsp:nvSpPr>
      <dsp:spPr>
        <a:xfrm>
          <a:off x="8065294" y="2582896"/>
          <a:ext cx="2330504" cy="155366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38100" rIns="12700" bIns="127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0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Functioning IT equipment in each area to ensure compliance with the dual pin handover process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400" kern="1200" dirty="0"/>
        </a:p>
      </dsp:txBody>
      <dsp:txXfrm>
        <a:off x="8101698" y="2619300"/>
        <a:ext cx="2257696" cy="1517258"/>
      </dsp:txXfrm>
    </dsp:sp>
    <dsp:sp modelId="{2A7ADC09-2587-4A69-AC77-B059498C3801}">
      <dsp:nvSpPr>
        <dsp:cNvPr id="0" name=""/>
        <dsp:cNvSpPr/>
      </dsp:nvSpPr>
      <dsp:spPr>
        <a:xfrm>
          <a:off x="8062008" y="4085208"/>
          <a:ext cx="2330504" cy="68951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8. Ambulance</a:t>
          </a:r>
          <a:r>
            <a:rPr lang="en-GB" sz="1400" kern="1200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Handover Screen Processes</a:t>
          </a:r>
          <a:endParaRPr lang="en-GB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062008" y="4085208"/>
        <a:ext cx="1641200" cy="689518"/>
      </dsp:txXfrm>
    </dsp:sp>
    <dsp:sp modelId="{06DCD03D-0AD1-4348-AFB7-C5A2D368FA8B}">
      <dsp:nvSpPr>
        <dsp:cNvPr id="0" name=""/>
        <dsp:cNvSpPr/>
      </dsp:nvSpPr>
      <dsp:spPr>
        <a:xfrm>
          <a:off x="9758718" y="4139781"/>
          <a:ext cx="751844" cy="751844"/>
        </a:xfrm>
        <a:prstGeom prst="ellipse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04CD33-6868-4071-A111-D1851DF023F8}">
      <dsp:nvSpPr>
        <dsp:cNvPr id="0" name=""/>
        <dsp:cNvSpPr/>
      </dsp:nvSpPr>
      <dsp:spPr>
        <a:xfrm>
          <a:off x="0" y="0"/>
          <a:ext cx="2322709" cy="163007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+mn-lt"/>
            </a:rPr>
            <a:t>Demand capacity modelling for staff rostering within reception facility</a:t>
          </a:r>
          <a:endParaRPr lang="en-GB" sz="1400" kern="1200" dirty="0">
            <a:latin typeface="+mn-lt"/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+mn-lt"/>
            </a:rPr>
            <a:t>Linked to Care Standard 2a Meet and Greet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latin typeface="+mn-lt"/>
            </a:rPr>
            <a:t>RCEM Standard</a:t>
          </a:r>
        </a:p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3600" kern="1200" dirty="0">
            <a:latin typeface="Calibri Light" panose="020F0302020204030204"/>
          </a:endParaRPr>
        </a:p>
      </dsp:txBody>
      <dsp:txXfrm>
        <a:off x="38195" y="38195"/>
        <a:ext cx="2246319" cy="1591880"/>
      </dsp:txXfrm>
    </dsp:sp>
    <dsp:sp modelId="{0B52F0B4-FF96-4048-A543-6701F650FA0A}">
      <dsp:nvSpPr>
        <dsp:cNvPr id="0" name=""/>
        <dsp:cNvSpPr/>
      </dsp:nvSpPr>
      <dsp:spPr>
        <a:xfrm>
          <a:off x="0" y="1612893"/>
          <a:ext cx="2322709" cy="69622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Every Patient Booked in within 5 minutes of arrival</a:t>
          </a:r>
        </a:p>
      </dsp:txBody>
      <dsp:txXfrm>
        <a:off x="0" y="1612893"/>
        <a:ext cx="1635711" cy="696226"/>
      </dsp:txXfrm>
    </dsp:sp>
    <dsp:sp modelId="{0E495656-814E-46C9-80E6-3456F4B8B07E}">
      <dsp:nvSpPr>
        <dsp:cNvPr id="0" name=""/>
        <dsp:cNvSpPr/>
      </dsp:nvSpPr>
      <dsp:spPr>
        <a:xfrm>
          <a:off x="1723823" y="1655573"/>
          <a:ext cx="772720" cy="772720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FD449C-458A-4B45-B265-034B829C007B}">
      <dsp:nvSpPr>
        <dsp:cNvPr id="0" name=""/>
        <dsp:cNvSpPr/>
      </dsp:nvSpPr>
      <dsp:spPr>
        <a:xfrm>
          <a:off x="2763272" y="0"/>
          <a:ext cx="2226803" cy="163007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IT systems in place to capture KPI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Regular audit of KPI data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Latest WPAS Version – currently 3.7</a:t>
          </a:r>
        </a:p>
      </dsp:txBody>
      <dsp:txXfrm>
        <a:off x="2801467" y="38195"/>
        <a:ext cx="2150413" cy="1591880"/>
      </dsp:txXfrm>
    </dsp:sp>
    <dsp:sp modelId="{EE6B480C-4928-4503-8797-57B5EDE1C15B}">
      <dsp:nvSpPr>
        <dsp:cNvPr id="0" name=""/>
        <dsp:cNvSpPr/>
      </dsp:nvSpPr>
      <dsp:spPr>
        <a:xfrm>
          <a:off x="2763272" y="1604676"/>
          <a:ext cx="2226803" cy="70866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 Every patient triaged within 15 minutes of arrival</a:t>
          </a:r>
        </a:p>
      </dsp:txBody>
      <dsp:txXfrm>
        <a:off x="2763272" y="1604676"/>
        <a:ext cx="1568171" cy="708664"/>
      </dsp:txXfrm>
    </dsp:sp>
    <dsp:sp modelId="{285BF817-D86E-4681-B901-727074BBEEDE}">
      <dsp:nvSpPr>
        <dsp:cNvPr id="0" name=""/>
        <dsp:cNvSpPr/>
      </dsp:nvSpPr>
      <dsp:spPr>
        <a:xfrm>
          <a:off x="4349546" y="1572652"/>
          <a:ext cx="772720" cy="77272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089F03-98D2-4F2D-9C20-D07B6D607AB9}">
      <dsp:nvSpPr>
        <dsp:cNvPr id="0" name=""/>
        <dsp:cNvSpPr/>
      </dsp:nvSpPr>
      <dsp:spPr>
        <a:xfrm>
          <a:off x="5397949" y="0"/>
          <a:ext cx="2226803" cy="163007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Red Flag training for receptionists</a:t>
          </a:r>
        </a:p>
      </dsp:txBody>
      <dsp:txXfrm>
        <a:off x="5436144" y="38195"/>
        <a:ext cx="2150413" cy="1591880"/>
      </dsp:txXfrm>
    </dsp:sp>
    <dsp:sp modelId="{E40772DF-588E-4404-B688-14227D540354}">
      <dsp:nvSpPr>
        <dsp:cNvPr id="0" name=""/>
        <dsp:cNvSpPr/>
      </dsp:nvSpPr>
      <dsp:spPr>
        <a:xfrm>
          <a:off x="5399759" y="1657081"/>
          <a:ext cx="2226803" cy="70866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 Robust processes for escalation of clinical concerns </a:t>
          </a:r>
        </a:p>
      </dsp:txBody>
      <dsp:txXfrm>
        <a:off x="5399759" y="1657081"/>
        <a:ext cx="1568171" cy="708664"/>
      </dsp:txXfrm>
    </dsp:sp>
    <dsp:sp modelId="{F2F9F258-B560-48AF-8595-C8161E98228D}">
      <dsp:nvSpPr>
        <dsp:cNvPr id="0" name=""/>
        <dsp:cNvSpPr/>
      </dsp:nvSpPr>
      <dsp:spPr>
        <a:xfrm>
          <a:off x="6952923" y="1641563"/>
          <a:ext cx="772720" cy="772720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56FF5B-6A93-456B-B5C2-83B713D670A4}">
      <dsp:nvSpPr>
        <dsp:cNvPr id="0" name=""/>
        <dsp:cNvSpPr/>
      </dsp:nvSpPr>
      <dsp:spPr>
        <a:xfrm>
          <a:off x="8168029" y="5312"/>
          <a:ext cx="2226803" cy="1628081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49530" rIns="16510" bIns="1651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Demand capacity modelling for staff </a:t>
          </a:r>
          <a:r>
            <a:rPr lang="en-US" sz="1300" kern="1200" dirty="0" err="1"/>
            <a:t>rostering</a:t>
          </a:r>
          <a:r>
            <a:rPr lang="en-US" sz="1300" kern="1200" dirty="0"/>
            <a:t> – to include HCAs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Assessment of current capacity and capability within nursing workforce dedicated to triage</a:t>
          </a:r>
          <a:endParaRPr lang="en-GB" sz="13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400" kern="1200" dirty="0"/>
        </a:p>
      </dsp:txBody>
      <dsp:txXfrm>
        <a:off x="8206177" y="43460"/>
        <a:ext cx="2150507" cy="1589933"/>
      </dsp:txXfrm>
    </dsp:sp>
    <dsp:sp modelId="{AD392235-8271-46A3-B2A6-3C126B9FBD13}">
      <dsp:nvSpPr>
        <dsp:cNvPr id="0" name=""/>
        <dsp:cNvSpPr/>
      </dsp:nvSpPr>
      <dsp:spPr>
        <a:xfrm>
          <a:off x="8168029" y="1643380"/>
          <a:ext cx="2226803" cy="70866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4. Independent Triage Roster</a:t>
          </a:r>
        </a:p>
      </dsp:txBody>
      <dsp:txXfrm>
        <a:off x="8168029" y="1643380"/>
        <a:ext cx="1568171" cy="708664"/>
      </dsp:txXfrm>
    </dsp:sp>
    <dsp:sp modelId="{D061F104-BAD8-433D-8545-F0940A7E34D9}">
      <dsp:nvSpPr>
        <dsp:cNvPr id="0" name=""/>
        <dsp:cNvSpPr/>
      </dsp:nvSpPr>
      <dsp:spPr>
        <a:xfrm>
          <a:off x="9779499" y="1633214"/>
          <a:ext cx="772720" cy="772720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02FB20-2E6B-450D-815F-DBC084AC2DAA}">
      <dsp:nvSpPr>
        <dsp:cNvPr id="0" name=""/>
        <dsp:cNvSpPr/>
      </dsp:nvSpPr>
      <dsp:spPr>
        <a:xfrm>
          <a:off x="11931" y="2595664"/>
          <a:ext cx="2259589" cy="1628081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5 minutes assessment to sift patients according to acuity, essential </a:t>
          </a:r>
          <a:r>
            <a:rPr lang="en-US" sz="1400" kern="1200" dirty="0" err="1"/>
            <a:t>obs</a:t>
          </a:r>
          <a:r>
            <a:rPr lang="en-US" sz="1400" kern="1200" dirty="0"/>
            <a:t> and analgesia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Governance /audit trail ensuring the delivery of Triage with 15 minutes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400" kern="1200" dirty="0"/>
        </a:p>
      </dsp:txBody>
      <dsp:txXfrm>
        <a:off x="50079" y="2633812"/>
        <a:ext cx="2183293" cy="1589933"/>
      </dsp:txXfrm>
    </dsp:sp>
    <dsp:sp modelId="{1CC0207D-7B77-41CE-B2E5-5DA391CB6557}">
      <dsp:nvSpPr>
        <dsp:cNvPr id="0" name=""/>
        <dsp:cNvSpPr/>
      </dsp:nvSpPr>
      <dsp:spPr>
        <a:xfrm>
          <a:off x="0" y="4202899"/>
          <a:ext cx="2264711" cy="70866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5. Pure Form Triage</a:t>
          </a:r>
        </a:p>
      </dsp:txBody>
      <dsp:txXfrm>
        <a:off x="0" y="4202899"/>
        <a:ext cx="1594867" cy="708664"/>
      </dsp:txXfrm>
    </dsp:sp>
    <dsp:sp modelId="{42E36947-D936-4C87-9A06-416B0AFC79E6}">
      <dsp:nvSpPr>
        <dsp:cNvPr id="0" name=""/>
        <dsp:cNvSpPr/>
      </dsp:nvSpPr>
      <dsp:spPr>
        <a:xfrm>
          <a:off x="1526444" y="4202896"/>
          <a:ext cx="772720" cy="772720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F7BDB6-F8E6-427B-A2F7-2D2FC9C794A2}">
      <dsp:nvSpPr>
        <dsp:cNvPr id="0" name=""/>
        <dsp:cNvSpPr/>
      </dsp:nvSpPr>
      <dsp:spPr>
        <a:xfrm>
          <a:off x="2724399" y="2595664"/>
          <a:ext cx="2226803" cy="1628081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50" kern="1200" dirty="0"/>
            <a:t>Correct version being used – system in place to ensure new releases are signed off and staff aware</a:t>
          </a:r>
          <a:endParaRPr lang="en-GB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50" kern="1200" dirty="0"/>
            <a:t>Training framework for triage nurses </a:t>
          </a:r>
          <a:endParaRPr lang="en-GB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50" kern="1200" dirty="0"/>
            <a:t>Evidence of an audit trail for providing training – adherence to Manchester Triage Group Statement: Emergency Training Education</a:t>
          </a:r>
          <a:endParaRPr lang="en-GB" sz="105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400" kern="1200" dirty="0"/>
        </a:p>
      </dsp:txBody>
      <dsp:txXfrm>
        <a:off x="2762547" y="2633812"/>
        <a:ext cx="2150507" cy="1589933"/>
      </dsp:txXfrm>
    </dsp:sp>
    <dsp:sp modelId="{5BDB219F-6ED1-4C96-B6A3-C171290C84F1}">
      <dsp:nvSpPr>
        <dsp:cNvPr id="0" name=""/>
        <dsp:cNvSpPr/>
      </dsp:nvSpPr>
      <dsp:spPr>
        <a:xfrm>
          <a:off x="2730006" y="4202899"/>
          <a:ext cx="2226803" cy="70866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6. Manchester Triage Standards</a:t>
          </a:r>
        </a:p>
      </dsp:txBody>
      <dsp:txXfrm>
        <a:off x="2730006" y="4202899"/>
        <a:ext cx="1568171" cy="708664"/>
      </dsp:txXfrm>
    </dsp:sp>
    <dsp:sp modelId="{3DE507BC-D9AB-4910-BA3D-E8CAD10FD98D}">
      <dsp:nvSpPr>
        <dsp:cNvPr id="0" name=""/>
        <dsp:cNvSpPr/>
      </dsp:nvSpPr>
      <dsp:spPr>
        <a:xfrm>
          <a:off x="4186213" y="4205593"/>
          <a:ext cx="772720" cy="772720"/>
        </a:xfrm>
        <a:prstGeom prst="ellipse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8000" r="-38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9E8A5E-CCF6-47AC-A113-5582B75AAB5E}">
      <dsp:nvSpPr>
        <dsp:cNvPr id="0" name=""/>
        <dsp:cNvSpPr/>
      </dsp:nvSpPr>
      <dsp:spPr>
        <a:xfrm>
          <a:off x="5396696" y="2626302"/>
          <a:ext cx="2226803" cy="157600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Dedicated triage room with all necessary equipment for clinical triage and staff/patient safety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400" kern="1200" dirty="0"/>
        </a:p>
      </dsp:txBody>
      <dsp:txXfrm>
        <a:off x="5433624" y="2663230"/>
        <a:ext cx="2152947" cy="1539074"/>
      </dsp:txXfrm>
    </dsp:sp>
    <dsp:sp modelId="{5D4A65FA-4806-4217-B822-B44C3AF6BF1B}">
      <dsp:nvSpPr>
        <dsp:cNvPr id="0" name=""/>
        <dsp:cNvSpPr/>
      </dsp:nvSpPr>
      <dsp:spPr>
        <a:xfrm>
          <a:off x="5393009" y="4220068"/>
          <a:ext cx="2226803" cy="70866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7. Triage Facilities</a:t>
          </a:r>
        </a:p>
      </dsp:txBody>
      <dsp:txXfrm>
        <a:off x="5393009" y="4220068"/>
        <a:ext cx="1568171" cy="708664"/>
      </dsp:txXfrm>
    </dsp:sp>
    <dsp:sp modelId="{DC5F6E3F-7AD3-460D-AA72-CED3C7A8E872}">
      <dsp:nvSpPr>
        <dsp:cNvPr id="0" name=""/>
        <dsp:cNvSpPr/>
      </dsp:nvSpPr>
      <dsp:spPr>
        <a:xfrm>
          <a:off x="6884456" y="4205594"/>
          <a:ext cx="772720" cy="772720"/>
        </a:xfrm>
        <a:prstGeom prst="ellipse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830246-816C-4355-B765-31AF2B012756}">
      <dsp:nvSpPr>
        <dsp:cNvPr id="0" name=""/>
        <dsp:cNvSpPr/>
      </dsp:nvSpPr>
      <dsp:spPr>
        <a:xfrm>
          <a:off x="8227909" y="2595668"/>
          <a:ext cx="2226803" cy="158844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38100" rIns="12700" bIns="127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Post triage interventions – analgesia, x-ray requests, streaming.</a:t>
          </a:r>
          <a:endParaRPr lang="en-GB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Use of AMB score to identify ambulatory care patients either within the ED or AEC</a:t>
          </a:r>
          <a:endParaRPr lang="en-GB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Mechanisms to identify vulnerable patients</a:t>
          </a:r>
          <a:endParaRPr lang="en-GB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Colocation of multi disciplinary team for onward assessment and referral</a:t>
          </a:r>
        </a:p>
      </dsp:txBody>
      <dsp:txXfrm>
        <a:off x="8265128" y="2632887"/>
        <a:ext cx="2152365" cy="1551226"/>
      </dsp:txXfrm>
    </dsp:sp>
    <dsp:sp modelId="{2A7ADC09-2587-4A69-AC77-B059498C3801}">
      <dsp:nvSpPr>
        <dsp:cNvPr id="0" name=""/>
        <dsp:cNvSpPr/>
      </dsp:nvSpPr>
      <dsp:spPr>
        <a:xfrm>
          <a:off x="8217091" y="4154516"/>
          <a:ext cx="2226803" cy="70866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8. ED Streaming Hub</a:t>
          </a:r>
        </a:p>
      </dsp:txBody>
      <dsp:txXfrm>
        <a:off x="8217091" y="4154516"/>
        <a:ext cx="1568171" cy="708664"/>
      </dsp:txXfrm>
    </dsp:sp>
    <dsp:sp modelId="{06DCD03D-0AD1-4348-AFB7-C5A2D368FA8B}">
      <dsp:nvSpPr>
        <dsp:cNvPr id="0" name=""/>
        <dsp:cNvSpPr/>
      </dsp:nvSpPr>
      <dsp:spPr>
        <a:xfrm>
          <a:off x="9819013" y="4145179"/>
          <a:ext cx="772720" cy="772720"/>
        </a:xfrm>
        <a:prstGeom prst="ellipse">
          <a:avLst/>
        </a:prstGeom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1A6B3D-9F6A-40EC-BAF8-04F2CF2D0A6F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04EA5-F969-4B0D-B0A4-CEF03FC92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8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A8F0AC-1074-4DA6-9B97-7C1F4CD8F9D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9458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A8F0AC-1074-4DA6-9B97-7C1F4CD8F9D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4723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A8F0AC-1074-4DA6-9B97-7C1F4CD8F9D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8599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6649A-E559-4C0C-AAA2-49EF5C1134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983CFF-2D8D-439B-9D31-61FE7801A9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8E845B-AAC4-499F-BC52-C524B8B9F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F8EA-4705-4125-A6E9-0AD94F7A6DBF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B94C03-6837-43D0-BF1B-8223108EE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EC0CDF-52A4-4088-8DB2-338B76484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F6A6-F695-44FE-A2FA-E617D2CC5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261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6F58C-AC71-4910-AE56-FA7AEE520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4F624A-CF1A-48D7-A4A7-207BB06C79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16F00C-C142-4738-9A03-421780590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F8EA-4705-4125-A6E9-0AD94F7A6DBF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7E29C0-C0C5-4791-BA96-CFAB9C73B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A5BD2-D366-4844-BAB3-219A52891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F6A6-F695-44FE-A2FA-E617D2CC5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360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B4CD35-F816-4724-AADC-BC064705C2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D7C0D9-BAC1-446B-B6C2-878405582C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589ED-8B57-49C5-86DC-137EBC1A8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F8EA-4705-4125-A6E9-0AD94F7A6DBF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FD609-32BC-4286-B369-91F3028C9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AEBF0-6264-419C-AD2B-6663621B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F6A6-F695-44FE-A2FA-E617D2CC5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871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9340F-0466-4051-A947-2EF7E9238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4DD7F-F907-4527-997F-D14DE6D0E2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0FC58-1BD1-49C4-AF2B-9D494139B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F8EA-4705-4125-A6E9-0AD94F7A6DBF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C3BE68-FE46-435E-BF7A-8551807FA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097CB-7ACA-4DD4-AA9E-3A3F5BB1F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F6A6-F695-44FE-A2FA-E617D2CC5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010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87FB2-EC27-4E32-9F9C-8A2DB33BB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0C7F8-05D4-4764-BB18-0AE68E9525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6704D-B5CD-4BDC-BA23-DC523294F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F8EA-4705-4125-A6E9-0AD94F7A6DBF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481FA-6A92-4FF5-B549-81B4E767F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D7D81-DCF0-47CF-8D2B-5F12458DA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F6A6-F695-44FE-A2FA-E617D2CC5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539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E399A-C1A6-4162-AB40-D91C888EA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C3B57-04A8-4772-B7D3-D189F37110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55FFE-EB5A-4334-868A-B1026D7A20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9B0843-F347-4786-AA9C-D3FE6828F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F8EA-4705-4125-A6E9-0AD94F7A6DBF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F4DDA5-7C4E-4B2E-A3A4-522DE29DF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89B68E-B2C9-406F-8924-87120C9B1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F6A6-F695-44FE-A2FA-E617D2CC5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74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BF25-6DBE-4627-88AD-0B4A803E0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1B26F8-87E8-4867-BC79-CD72AA7B2A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D6CCEC-CB03-402C-94DF-097F4E8897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BD440D-304C-4187-9379-AA8EF56205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DA1C8E-04EB-40D6-A9EB-269B180A8D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E61271-53FD-424E-B457-BA63B0E29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F8EA-4705-4125-A6E9-0AD94F7A6DBF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50449D-DB44-4E76-A2DE-520C06FF3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E6582E-16D3-4C81-8C0A-CABB64E46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F6A6-F695-44FE-A2FA-E617D2CC5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364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D7E8C-EECA-4435-8EFB-D21F362C4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010667-1DBF-4AA9-9A5C-8E40EF3B4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F8EA-4705-4125-A6E9-0AD94F7A6DBF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E0AC6E-3AD1-4BC3-A933-B42F4D86A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173FC6-4B92-4551-9427-6618D5B76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F6A6-F695-44FE-A2FA-E617D2CC5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633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D703DA-A6C5-481B-A137-15537DFEA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F8EA-4705-4125-A6E9-0AD94F7A6DBF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425321-B28C-4153-871E-2106C1493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EB31AD-149B-485D-A02E-63CFFDC45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F6A6-F695-44FE-A2FA-E617D2CC5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02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74D52-938E-4EE9-AB87-11B2FB6F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F52AA4-6216-4572-923E-DAA91EFE6D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5F2ADA-D8CD-4D99-87D3-2E70DCA4E2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B9F347-2C09-4495-979B-4406E90B1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F8EA-4705-4125-A6E9-0AD94F7A6DBF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2EF539-63F3-4D0D-B969-64DF7F461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7983C0-F54A-48A8-BF5A-D6A2B4498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F6A6-F695-44FE-A2FA-E617D2CC5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032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43A83-7D42-4B5E-92F8-5634CBB6C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7E458F-0F71-467E-9C07-95DAB9246A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AACE8C-5506-4F63-831F-5ACCA79DEA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F5642-1787-4AEB-B9F0-9DED1AACB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F8EA-4705-4125-A6E9-0AD94F7A6DBF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7FBCAC-5CCF-4F33-BDA0-A436386C2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5DE7A1-B3A1-4FBB-8850-75BDC82B9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F6A6-F695-44FE-A2FA-E617D2CC5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93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66A3F4-AC80-4576-94E1-7A1012BD3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F50EB1-B0CA-4D94-8AAF-AC9E2FC8EF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F92CFA-9262-44DB-B449-68DCBED50A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8F8EA-4705-4125-A6E9-0AD94F7A6DBF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4314C-6F2C-4E79-85CD-EE146F7950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9C6586-2D8C-43AF-BEA2-40D761D96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DF6A6-F695-44FE-A2FA-E617D2CC57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439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40F634B6-3374-4346-87BB-69B84F45D9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9880" y="0"/>
            <a:ext cx="858243" cy="6858000"/>
          </a:xfrm>
          <a:prstGeom prst="rect">
            <a:avLst/>
          </a:prstGeom>
        </p:spPr>
      </p:pic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B917C49B-3A97-4F29-8602-4999AA602F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29" y="140809"/>
            <a:ext cx="3737625" cy="859653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34A98AFE-6CF8-42AF-919A-8AD933FEE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327" y="1414978"/>
            <a:ext cx="10163391" cy="82558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3200" b="1" dirty="0">
                <a:solidFill>
                  <a:srgbClr val="D8B47E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WHAT GOOD LOOKS LIKE</a:t>
            </a:r>
            <a:br>
              <a:rPr lang="en-GB" sz="3200" b="1" dirty="0">
                <a:solidFill>
                  <a:srgbClr val="D8B47E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GB" sz="3200" b="1" dirty="0">
                <a:solidFill>
                  <a:srgbClr val="315083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AMBULANCE HANDOVER &amp; TRIAGE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986470-ED5C-4EA8-8C42-B0305985E9C5}"/>
              </a:ext>
            </a:extLst>
          </p:cNvPr>
          <p:cNvSpPr txBox="1"/>
          <p:nvPr/>
        </p:nvSpPr>
        <p:spPr>
          <a:xfrm>
            <a:off x="52262" y="6480975"/>
            <a:ext cx="3122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150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🖥 www.nccu.nhs.wales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327" y="2486526"/>
            <a:ext cx="10540881" cy="35136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7483" y="90477"/>
            <a:ext cx="3237257" cy="823031"/>
          </a:xfrm>
          <a:prstGeom prst="rect">
            <a:avLst/>
          </a:prstGeom>
        </p:spPr>
      </p:pic>
      <p:pic>
        <p:nvPicPr>
          <p:cNvPr id="10" name="Picture 9" descr="A group of people standing together&#10;&#10;Description automatically generated with low confidence">
            <a:extLst>
              <a:ext uri="{FF2B5EF4-FFF2-40B4-BE49-F238E27FC236}">
                <a16:creationId xmlns:a16="http://schemas.microsoft.com/office/drawing/2014/main" id="{60B97564-6B9C-402B-825C-641CB13C7F8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576" y="90477"/>
            <a:ext cx="1701468" cy="1201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344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40F634B6-3374-4346-87BB-69B84F45D9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858243" cy="68580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3BCFB54-2C00-4132-8696-D0CD5C1269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7124" y="2017348"/>
            <a:ext cx="7446976" cy="2930868"/>
          </a:xfrm>
        </p:spPr>
        <p:txBody>
          <a:bodyPr>
            <a:noAutofit/>
          </a:bodyPr>
          <a:lstStyle/>
          <a:p>
            <a:pPr eaLnBrk="0" fontAlgn="base" hangingPunct="0"/>
            <a:endParaRPr lang="en-GB" sz="1600" b="0" dirty="0">
              <a:solidFill>
                <a:srgbClr val="31508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eaLnBrk="0" fontAlgn="base" hangingPunct="0"/>
            <a:endParaRPr lang="en-GB" sz="1600" b="0" dirty="0">
              <a:solidFill>
                <a:srgbClr val="31508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4A98AFE-6CF8-42AF-919A-8AD933FEE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7493" y="466144"/>
            <a:ext cx="10494462" cy="476119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315083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Operational Arrangements: </a:t>
            </a:r>
            <a:br>
              <a:rPr lang="en-GB" b="1" dirty="0">
                <a:solidFill>
                  <a:srgbClr val="315083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GB" b="1" dirty="0">
                <a:solidFill>
                  <a:srgbClr val="D8B47E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Ambulance Handover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986470-ED5C-4EA8-8C42-B0305985E9C5}"/>
              </a:ext>
            </a:extLst>
          </p:cNvPr>
          <p:cNvSpPr txBox="1"/>
          <p:nvPr/>
        </p:nvSpPr>
        <p:spPr>
          <a:xfrm>
            <a:off x="9182159" y="6435167"/>
            <a:ext cx="3122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150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🖥 www.nccu.nhs.wales</a:t>
            </a:r>
          </a:p>
        </p:txBody>
      </p:sp>
      <p:graphicFrame>
        <p:nvGraphicFramePr>
          <p:cNvPr id="4" name="Diagram 3"/>
          <p:cNvGraphicFramePr>
            <a:graphicFrameLocks noChangeAspect="1"/>
          </p:cNvGraphicFramePr>
          <p:nvPr/>
        </p:nvGraphicFramePr>
        <p:xfrm>
          <a:off x="1113001" y="1466343"/>
          <a:ext cx="10620000" cy="5288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Picture 8" descr="A group of people standing together&#10;&#10;Description automatically generated with low confidence">
            <a:extLst>
              <a:ext uri="{FF2B5EF4-FFF2-40B4-BE49-F238E27FC236}">
                <a16:creationId xmlns:a16="http://schemas.microsoft.com/office/drawing/2014/main" id="{BE09917A-6F39-4BDD-BF5B-B6F991253F7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3773" y="103444"/>
            <a:ext cx="1701468" cy="1201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559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40F634B6-3374-4346-87BB-69B84F45D9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858243" cy="68580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3BCFB54-2C00-4132-8696-D0CD5C1269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7124" y="2017348"/>
            <a:ext cx="7446976" cy="2930868"/>
          </a:xfrm>
        </p:spPr>
        <p:txBody>
          <a:bodyPr>
            <a:noAutofit/>
          </a:bodyPr>
          <a:lstStyle/>
          <a:p>
            <a:pPr eaLnBrk="0" fontAlgn="base" hangingPunct="0"/>
            <a:endParaRPr lang="en-GB" sz="1600" b="0" dirty="0">
              <a:solidFill>
                <a:srgbClr val="31508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eaLnBrk="0" fontAlgn="base" hangingPunct="0"/>
            <a:endParaRPr lang="en-GB" sz="1600" b="0" dirty="0">
              <a:solidFill>
                <a:srgbClr val="31508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986470-ED5C-4EA8-8C42-B0305985E9C5}"/>
              </a:ext>
            </a:extLst>
          </p:cNvPr>
          <p:cNvSpPr txBox="1"/>
          <p:nvPr/>
        </p:nvSpPr>
        <p:spPr>
          <a:xfrm>
            <a:off x="9069547" y="6413977"/>
            <a:ext cx="3122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150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🖥 www.nccu.nhs.wales</a:t>
            </a:r>
          </a:p>
        </p:txBody>
      </p:sp>
      <p:graphicFrame>
        <p:nvGraphicFramePr>
          <p:cNvPr id="4" name="Diagram 3"/>
          <p:cNvGraphicFramePr>
            <a:graphicFrameLocks noChangeAspect="1"/>
          </p:cNvGraphicFramePr>
          <p:nvPr/>
        </p:nvGraphicFramePr>
        <p:xfrm>
          <a:off x="1277124" y="1580864"/>
          <a:ext cx="10914875" cy="5440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Title 1">
            <a:extLst>
              <a:ext uri="{FF2B5EF4-FFF2-40B4-BE49-F238E27FC236}">
                <a16:creationId xmlns:a16="http://schemas.microsoft.com/office/drawing/2014/main" id="{34A98AFE-6CF8-42AF-919A-8AD933FEE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4811" y="74691"/>
            <a:ext cx="10515600" cy="1325563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315083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Operational Arrangements:</a:t>
            </a:r>
            <a:br>
              <a:rPr lang="en-GB" b="1" dirty="0">
                <a:solidFill>
                  <a:srgbClr val="315083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GB" b="1" dirty="0">
                <a:solidFill>
                  <a:srgbClr val="D8B47E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Triage</a:t>
            </a:r>
            <a:r>
              <a:rPr lang="en-GB" b="1" dirty="0">
                <a:solidFill>
                  <a:srgbClr val="315083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7" name="Picture 6" descr="A group of people standing together&#10;&#10;Description automatically generated with low confidence">
            <a:extLst>
              <a:ext uri="{FF2B5EF4-FFF2-40B4-BE49-F238E27FC236}">
                <a16:creationId xmlns:a16="http://schemas.microsoft.com/office/drawing/2014/main" id="{A77D2A07-22CC-4907-B481-15860E5BA92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3773" y="103444"/>
            <a:ext cx="1701468" cy="1201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866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460</Words>
  <Application>Microsoft Office PowerPoint</Application>
  <PresentationFormat>Widescreen</PresentationFormat>
  <Paragraphs>62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WHAT GOOD LOOKS LIKE AMBULANCE HANDOVER &amp; TRIAGE </vt:lpstr>
      <vt:lpstr>Operational Arrangements:  Ambulance Handover </vt:lpstr>
      <vt:lpstr>Operational Arrangements: Triage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GOOD LOOKS LIKE AMBULANCE HANDOVER &amp; TRIAGE </dc:title>
  <dc:creator>Jonathan Jones (CTM UHB - National Collaborative Commissioning Unit)</dc:creator>
  <cp:lastModifiedBy>Jonathan Jones (CTM UHB - National Collaborative Commissioning Unit)</cp:lastModifiedBy>
  <cp:revision>1</cp:revision>
  <dcterms:created xsi:type="dcterms:W3CDTF">2022-04-04T10:02:16Z</dcterms:created>
  <dcterms:modified xsi:type="dcterms:W3CDTF">2022-04-04T10:03:07Z</dcterms:modified>
</cp:coreProperties>
</file>